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80" r:id="rId4"/>
    <p:sldMasterId id="2147483681" r:id="rId5"/>
    <p:sldMasterId id="2147483682"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y="5143500" cx="9144000"/>
  <p:notesSz cx="6858000" cy="9144000"/>
  <p:embeddedFontLst>
    <p:embeddedFont>
      <p:font typeface="Helvetica Neue"/>
      <p:regular r:id="rId22"/>
      <p:bold r:id="rId23"/>
      <p:italic r:id="rId24"/>
      <p:boldItalic r:id="rId25"/>
    </p:embeddedFont>
    <p:embeddedFont>
      <p:font typeface="Helvetica Neue Light"/>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3.xml"/><Relationship Id="rId22" Type="http://schemas.openxmlformats.org/officeDocument/2006/relationships/font" Target="fonts/HelveticaNeue-regular.fntdata"/><Relationship Id="rId21" Type="http://schemas.openxmlformats.org/officeDocument/2006/relationships/slide" Target="slides/slide14.xml"/><Relationship Id="rId24" Type="http://schemas.openxmlformats.org/officeDocument/2006/relationships/font" Target="fonts/HelveticaNeue-italic.fntdata"/><Relationship Id="rId23" Type="http://schemas.openxmlformats.org/officeDocument/2006/relationships/font" Target="fonts/HelveticaNeue-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2.xml"/><Relationship Id="rId26" Type="http://schemas.openxmlformats.org/officeDocument/2006/relationships/font" Target="fonts/HelveticaNeueLight-regular.fntdata"/><Relationship Id="rId25" Type="http://schemas.openxmlformats.org/officeDocument/2006/relationships/font" Target="fonts/HelveticaNeue-boldItalic.fntdata"/><Relationship Id="rId28" Type="http://schemas.openxmlformats.org/officeDocument/2006/relationships/font" Target="fonts/HelveticaNeueLight-italic.fntdata"/><Relationship Id="rId27" Type="http://schemas.openxmlformats.org/officeDocument/2006/relationships/font" Target="fonts/HelveticaNeueLight-bold.fntdata"/><Relationship Id="rId5" Type="http://schemas.openxmlformats.org/officeDocument/2006/relationships/slideMaster" Target="slideMasters/slideMaster2.xml"/><Relationship Id="rId6" Type="http://schemas.openxmlformats.org/officeDocument/2006/relationships/slideMaster" Target="slideMasters/slideMaster3.xml"/><Relationship Id="rId29" Type="http://schemas.openxmlformats.org/officeDocument/2006/relationships/font" Target="fonts/HelveticaNeueLight-boldItalic.fntdata"/><Relationship Id="rId7" Type="http://schemas.openxmlformats.org/officeDocument/2006/relationships/notesMaster" Target="notesMasters/notesMaster1.xml"/><Relationship Id="rId8" Type="http://schemas.openxmlformats.org/officeDocument/2006/relationships/slide" Target="slides/slide1.xml"/><Relationship Id="rId11" Type="http://schemas.openxmlformats.org/officeDocument/2006/relationships/slide" Target="slides/slide4.xml"/><Relationship Id="rId10" Type="http://schemas.openxmlformats.org/officeDocument/2006/relationships/slide" Target="slides/slide3.xml"/><Relationship Id="rId13" Type="http://schemas.openxmlformats.org/officeDocument/2006/relationships/slide" Target="slides/slide6.xml"/><Relationship Id="rId12" Type="http://schemas.openxmlformats.org/officeDocument/2006/relationships/slide" Target="slides/slide5.xml"/><Relationship Id="rId15" Type="http://schemas.openxmlformats.org/officeDocument/2006/relationships/slide" Target="slides/slide8.xml"/><Relationship Id="rId14" Type="http://schemas.openxmlformats.org/officeDocument/2006/relationships/slide" Target="slides/slide7.xml"/><Relationship Id="rId17" Type="http://schemas.openxmlformats.org/officeDocument/2006/relationships/slide" Target="slides/slide10.xml"/><Relationship Id="rId16" Type="http://schemas.openxmlformats.org/officeDocument/2006/relationships/slide" Target="slides/slide9.xml"/><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jp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55f8228b5c_2_66: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g55f8228b5c_2_6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6" name="Shape 256"/>
        <p:cNvGrpSpPr/>
        <p:nvPr/>
      </p:nvGrpSpPr>
      <p:grpSpPr>
        <a:xfrm>
          <a:off x="0" y="0"/>
          <a:ext cx="0" cy="0"/>
          <a:chOff x="0" y="0"/>
          <a:chExt cx="0" cy="0"/>
        </a:xfrm>
      </p:grpSpPr>
      <p:sp>
        <p:nvSpPr>
          <p:cNvPr id="257" name="Google Shape;257;g5797e6ee4b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5797e6ee4b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7" name="Shape 267"/>
        <p:cNvGrpSpPr/>
        <p:nvPr/>
      </p:nvGrpSpPr>
      <p:grpSpPr>
        <a:xfrm>
          <a:off x="0" y="0"/>
          <a:ext cx="0" cy="0"/>
          <a:chOff x="0" y="0"/>
          <a:chExt cx="0" cy="0"/>
        </a:xfrm>
      </p:grpSpPr>
      <p:sp>
        <p:nvSpPr>
          <p:cNvPr id="268" name="Google Shape;268;g5797e6ee4b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9" name="Google Shape;269;g5797e6ee4b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In order to show that the current class parrot needs to inherit the properties of Bird we would use the keyword extend. </a:t>
            </a:r>
            <a:endParaRPr/>
          </a:p>
          <a:p>
            <a:pPr indent="-298450" lvl="0" marL="457200" rtl="0" algn="l">
              <a:spcBef>
                <a:spcPts val="0"/>
              </a:spcBef>
              <a:spcAft>
                <a:spcPts val="0"/>
              </a:spcAft>
              <a:buSzPts val="1100"/>
              <a:buChar char="●"/>
            </a:pPr>
            <a:r>
              <a:rPr lang="en"/>
              <a:t>The Keyword extend allows us to pull the propperties of the previous class.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8" name="Shape 278"/>
        <p:cNvGrpSpPr/>
        <p:nvPr/>
      </p:nvGrpSpPr>
      <p:grpSpPr>
        <a:xfrm>
          <a:off x="0" y="0"/>
          <a:ext cx="0" cy="0"/>
          <a:chOff x="0" y="0"/>
          <a:chExt cx="0" cy="0"/>
        </a:xfrm>
      </p:grpSpPr>
      <p:sp>
        <p:nvSpPr>
          <p:cNvPr id="279" name="Google Shape;279;g5797e6ee4b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5797e6ee4b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9" name="Shape 289"/>
        <p:cNvGrpSpPr/>
        <p:nvPr/>
      </p:nvGrpSpPr>
      <p:grpSpPr>
        <a:xfrm>
          <a:off x="0" y="0"/>
          <a:ext cx="0" cy="0"/>
          <a:chOff x="0" y="0"/>
          <a:chExt cx="0" cy="0"/>
        </a:xfrm>
      </p:grpSpPr>
      <p:sp>
        <p:nvSpPr>
          <p:cNvPr id="290" name="Google Shape;290;g558c81c4a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558c81c4a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55f8228b5c_2_141: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g55f8228b5c_2_14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8" name="Shape 168"/>
        <p:cNvGrpSpPr/>
        <p:nvPr/>
      </p:nvGrpSpPr>
      <p:grpSpPr>
        <a:xfrm>
          <a:off x="0" y="0"/>
          <a:ext cx="0" cy="0"/>
          <a:chOff x="0" y="0"/>
          <a:chExt cx="0" cy="0"/>
        </a:xfrm>
      </p:grpSpPr>
      <p:sp>
        <p:nvSpPr>
          <p:cNvPr id="169" name="Google Shape;169;g55f8228b5c_0_3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55f8228b5c_0_38: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0" name="Shape 180"/>
        <p:cNvGrpSpPr/>
        <p:nvPr/>
      </p:nvGrpSpPr>
      <p:grpSpPr>
        <a:xfrm>
          <a:off x="0" y="0"/>
          <a:ext cx="0" cy="0"/>
          <a:chOff x="0" y="0"/>
          <a:chExt cx="0" cy="0"/>
        </a:xfrm>
      </p:grpSpPr>
      <p:sp>
        <p:nvSpPr>
          <p:cNvPr id="181" name="Google Shape;181;g511992da17_0_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511992da17_0_3: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1000"/>
              </a:spcAft>
              <a:buNone/>
            </a:pPr>
            <a:r>
              <a:t/>
            </a:r>
            <a:endParaRPr sz="1200"/>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5797e6ee4b_0_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5797e6ee4b_0_1: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1000"/>
              </a:spcAft>
              <a:buNone/>
            </a:pPr>
            <a:r>
              <a:t/>
            </a:r>
            <a:endParaRPr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797e6ee4b_0_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797e6ee4b_0_1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1000"/>
              </a:spcAft>
              <a:buNone/>
            </a:pPr>
            <a:r>
              <a:t/>
            </a:r>
            <a:endParaRPr sz="1200"/>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3" name="Shape 213"/>
        <p:cNvGrpSpPr/>
        <p:nvPr/>
      </p:nvGrpSpPr>
      <p:grpSpPr>
        <a:xfrm>
          <a:off x="0" y="0"/>
          <a:ext cx="0" cy="0"/>
          <a:chOff x="0" y="0"/>
          <a:chExt cx="0" cy="0"/>
        </a:xfrm>
      </p:grpSpPr>
      <p:sp>
        <p:nvSpPr>
          <p:cNvPr id="214" name="Google Shape;214;g5797e6ee4b_0_2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5797e6ee4b_0_25: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457200" rtl="0" algn="l">
              <a:spcBef>
                <a:spcPts val="0"/>
              </a:spcBef>
              <a:spcAft>
                <a:spcPts val="1000"/>
              </a:spcAft>
              <a:buNone/>
            </a:pPr>
            <a:r>
              <a:t/>
            </a:r>
            <a:endParaRPr sz="1200"/>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574c17aaf9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74c17aaf9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5" name="Shape 235"/>
        <p:cNvGrpSpPr/>
        <p:nvPr/>
      </p:nvGrpSpPr>
      <p:grpSpPr>
        <a:xfrm>
          <a:off x="0" y="0"/>
          <a:ext cx="0" cy="0"/>
          <a:chOff x="0" y="0"/>
          <a:chExt cx="0" cy="0"/>
        </a:xfrm>
      </p:grpSpPr>
      <p:sp>
        <p:nvSpPr>
          <p:cNvPr id="236" name="Google Shape;236;g5797e6ee4b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5797e6ee4b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6" name="Shape 246"/>
        <p:cNvGrpSpPr/>
        <p:nvPr/>
      </p:nvGrpSpPr>
      <p:grpSpPr>
        <a:xfrm>
          <a:off x="0" y="0"/>
          <a:ext cx="0" cy="0"/>
          <a:chOff x="0" y="0"/>
          <a:chExt cx="0" cy="0"/>
        </a:xfrm>
      </p:grpSpPr>
      <p:sp>
        <p:nvSpPr>
          <p:cNvPr id="247" name="Google Shape;247;g5797e6ee4b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5797e6ee4b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ht_Titled_Content">
  <p:cSld name="Wht_Titled_Content">
    <p:bg>
      <p:bgPr>
        <a:solidFill>
          <a:schemeClr val="lt1"/>
        </a:solidFill>
      </p:bgPr>
    </p:bg>
    <p:spTree>
      <p:nvGrpSpPr>
        <p:cNvPr id="6" name="Shape 6"/>
        <p:cNvGrpSpPr/>
        <p:nvPr/>
      </p:nvGrpSpPr>
      <p:grpSpPr>
        <a:xfrm>
          <a:off x="0" y="0"/>
          <a:ext cx="0" cy="0"/>
          <a:chOff x="0" y="0"/>
          <a:chExt cx="0" cy="0"/>
        </a:xfrm>
      </p:grpSpPr>
      <p:grpSp>
        <p:nvGrpSpPr>
          <p:cNvPr id="7" name="Google Shape;7;p2"/>
          <p:cNvGrpSpPr/>
          <p:nvPr/>
        </p:nvGrpSpPr>
        <p:grpSpPr>
          <a:xfrm>
            <a:off x="163933" y="88007"/>
            <a:ext cx="8820349" cy="4971329"/>
            <a:chOff x="0" y="-1"/>
            <a:chExt cx="23520930" cy="13256877"/>
          </a:xfrm>
        </p:grpSpPr>
        <p:sp>
          <p:nvSpPr>
            <p:cNvPr id="8" name="Google Shape;8;p2"/>
            <p:cNvSpPr txBox="1"/>
            <p:nvPr/>
          </p:nvSpPr>
          <p:spPr>
            <a:xfrm>
              <a:off x="452070" y="-1"/>
              <a:ext cx="9830700" cy="422700"/>
            </a:xfrm>
            <a:prstGeom prst="rect">
              <a:avLst/>
            </a:prstGeom>
            <a:noFill/>
            <a:ln>
              <a:noFill/>
            </a:ln>
          </p:spPr>
          <p:txBody>
            <a:bodyPr anchorCtr="0" anchor="ctr" bIns="38100" lIns="38100" spcFirstLastPara="1" rIns="38100" wrap="square" tIns="38100">
              <a:noAutofit/>
            </a:bodyPr>
            <a:lstStyle/>
            <a:p>
              <a:pPr indent="0" lvl="0" marL="0" marR="0" rtl="0" algn="ctr">
                <a:spcBef>
                  <a:spcPts val="0"/>
                </a:spcBef>
                <a:spcAft>
                  <a:spcPts val="0"/>
                </a:spcAft>
                <a:buClr>
                  <a:srgbClr val="2E91A3"/>
                </a:buClr>
                <a:buSzPts val="1700"/>
                <a:buFont typeface="Arial"/>
                <a:buNone/>
              </a:pPr>
              <a:r>
                <a:rPr i="1" lang="en" sz="800">
                  <a:solidFill>
                    <a:srgbClr val="2E91A3"/>
                  </a:solidFill>
                  <a:latin typeface="Helvetica Neue"/>
                  <a:ea typeface="Helvetica Neue"/>
                  <a:cs typeface="Helvetica Neue"/>
                  <a:sym typeface="Helvetica Neue"/>
                </a:rPr>
                <a:t>Confidential &amp; Proprietary Information of Trilogy Education Services, Inc.</a:t>
              </a:r>
              <a:endParaRPr sz="700">
                <a:solidFill>
                  <a:srgbClr val="000000"/>
                </a:solidFill>
                <a:latin typeface="Helvetica Neue"/>
                <a:ea typeface="Helvetica Neue"/>
                <a:cs typeface="Helvetica Neue"/>
                <a:sym typeface="Helvetica Neue"/>
              </a:endParaRPr>
            </a:p>
          </p:txBody>
        </p:sp>
        <p:sp>
          <p:nvSpPr>
            <p:cNvPr id="9" name="Google Shape;9;p2"/>
            <p:cNvSpPr txBox="1"/>
            <p:nvPr/>
          </p:nvSpPr>
          <p:spPr>
            <a:xfrm>
              <a:off x="18397667" y="12834176"/>
              <a:ext cx="4573800" cy="422700"/>
            </a:xfrm>
            <a:prstGeom prst="rect">
              <a:avLst/>
            </a:prstGeom>
            <a:noFill/>
            <a:ln>
              <a:noFill/>
            </a:ln>
          </p:spPr>
          <p:txBody>
            <a:bodyPr anchorCtr="0" anchor="ctr" bIns="38100" lIns="38100" spcFirstLastPara="1" rIns="38100" wrap="square" tIns="38100">
              <a:noAutofit/>
            </a:bodyPr>
            <a:lstStyle/>
            <a:p>
              <a:pPr indent="0" lvl="0" marL="0" marR="0" rtl="0" algn="ctr">
                <a:spcBef>
                  <a:spcPts val="0"/>
                </a:spcBef>
                <a:spcAft>
                  <a:spcPts val="0"/>
                </a:spcAft>
                <a:buClr>
                  <a:srgbClr val="2E91A3"/>
                </a:buClr>
                <a:buSzPts val="1700"/>
                <a:buFont typeface="Arial"/>
                <a:buNone/>
              </a:pPr>
              <a:r>
                <a:rPr i="1" lang="en" sz="800">
                  <a:solidFill>
                    <a:srgbClr val="2E91A3"/>
                  </a:solidFill>
                  <a:latin typeface="Helvetica Neue"/>
                  <a:ea typeface="Helvetica Neue"/>
                  <a:cs typeface="Helvetica Neue"/>
                  <a:sym typeface="Helvetica Neue"/>
                </a:rPr>
                <a:t>© Trilogy Education Services, Inc.</a:t>
              </a:r>
              <a:endParaRPr sz="700">
                <a:solidFill>
                  <a:srgbClr val="000000"/>
                </a:solidFill>
                <a:latin typeface="Helvetica Neue"/>
                <a:ea typeface="Helvetica Neue"/>
                <a:cs typeface="Helvetica Neue"/>
                <a:sym typeface="Helvetica Neue"/>
              </a:endParaRPr>
            </a:p>
          </p:txBody>
        </p:sp>
        <p:cxnSp>
          <p:nvCxnSpPr>
            <p:cNvPr id="10" name="Google Shape;10;p2"/>
            <p:cNvCxnSpPr/>
            <p:nvPr/>
          </p:nvCxnSpPr>
          <p:spPr>
            <a:xfrm rot="10800000">
              <a:off x="23514756" y="199378"/>
              <a:ext cx="0" cy="12847800"/>
            </a:xfrm>
            <a:prstGeom prst="straightConnector1">
              <a:avLst/>
            </a:prstGeom>
            <a:noFill/>
            <a:ln cap="flat" cmpd="sng" w="25400">
              <a:solidFill>
                <a:srgbClr val="2E91A3"/>
              </a:solidFill>
              <a:prstDash val="solid"/>
              <a:miter lim="400000"/>
              <a:headEnd len="sm" w="sm" type="none"/>
              <a:tailEnd len="sm" w="sm" type="none"/>
            </a:ln>
          </p:spPr>
        </p:cxnSp>
        <p:cxnSp>
          <p:nvCxnSpPr>
            <p:cNvPr id="11" name="Google Shape;11;p2"/>
            <p:cNvCxnSpPr/>
            <p:nvPr/>
          </p:nvCxnSpPr>
          <p:spPr>
            <a:xfrm rot="10800000">
              <a:off x="1269" y="199378"/>
              <a:ext cx="0" cy="12847800"/>
            </a:xfrm>
            <a:prstGeom prst="straightConnector1">
              <a:avLst/>
            </a:prstGeom>
            <a:noFill/>
            <a:ln cap="flat" cmpd="sng" w="25400">
              <a:solidFill>
                <a:srgbClr val="2E91A3"/>
              </a:solidFill>
              <a:prstDash val="solid"/>
              <a:miter lim="400000"/>
              <a:headEnd len="sm" w="sm" type="none"/>
              <a:tailEnd len="sm" w="sm" type="none"/>
            </a:ln>
          </p:spPr>
        </p:cxnSp>
        <p:cxnSp>
          <p:nvCxnSpPr>
            <p:cNvPr id="12" name="Google Shape;12;p2"/>
            <p:cNvCxnSpPr/>
            <p:nvPr/>
          </p:nvCxnSpPr>
          <p:spPr>
            <a:xfrm>
              <a:off x="0" y="13034475"/>
              <a:ext cx="18236700" cy="0"/>
            </a:xfrm>
            <a:prstGeom prst="straightConnector1">
              <a:avLst/>
            </a:prstGeom>
            <a:noFill/>
            <a:ln cap="flat" cmpd="sng" w="25400">
              <a:solidFill>
                <a:srgbClr val="2E91A3"/>
              </a:solidFill>
              <a:prstDash val="solid"/>
              <a:miter lim="400000"/>
              <a:headEnd len="sm" w="sm" type="none"/>
              <a:tailEnd len="sm" w="sm" type="none"/>
            </a:ln>
          </p:spPr>
        </p:cxnSp>
        <p:cxnSp>
          <p:nvCxnSpPr>
            <p:cNvPr id="13" name="Google Shape;13;p2"/>
            <p:cNvCxnSpPr/>
            <p:nvPr/>
          </p:nvCxnSpPr>
          <p:spPr>
            <a:xfrm>
              <a:off x="10353630" y="211280"/>
              <a:ext cx="13167300" cy="0"/>
            </a:xfrm>
            <a:prstGeom prst="straightConnector1">
              <a:avLst/>
            </a:prstGeom>
            <a:noFill/>
            <a:ln cap="flat" cmpd="sng" w="25400">
              <a:solidFill>
                <a:srgbClr val="2E91A3"/>
              </a:solidFill>
              <a:prstDash val="solid"/>
              <a:miter lim="400000"/>
              <a:headEnd len="sm" w="sm" type="none"/>
              <a:tailEnd len="sm" w="sm" type="none"/>
            </a:ln>
          </p:spPr>
        </p:cxnSp>
        <p:cxnSp>
          <p:nvCxnSpPr>
            <p:cNvPr id="14" name="Google Shape;14;p2"/>
            <p:cNvCxnSpPr/>
            <p:nvPr/>
          </p:nvCxnSpPr>
          <p:spPr>
            <a:xfrm>
              <a:off x="14498" y="211280"/>
              <a:ext cx="398700" cy="0"/>
            </a:xfrm>
            <a:prstGeom prst="straightConnector1">
              <a:avLst/>
            </a:prstGeom>
            <a:noFill/>
            <a:ln cap="flat" cmpd="sng" w="25400">
              <a:solidFill>
                <a:srgbClr val="2E91A3"/>
              </a:solidFill>
              <a:prstDash val="solid"/>
              <a:miter lim="400000"/>
              <a:headEnd len="sm" w="sm" type="none"/>
              <a:tailEnd len="sm" w="sm" type="none"/>
            </a:ln>
          </p:spPr>
        </p:cxnSp>
        <p:cxnSp>
          <p:nvCxnSpPr>
            <p:cNvPr id="15" name="Google Shape;15;p2"/>
            <p:cNvCxnSpPr/>
            <p:nvPr/>
          </p:nvCxnSpPr>
          <p:spPr>
            <a:xfrm>
              <a:off x="23106964" y="13034475"/>
              <a:ext cx="398700" cy="0"/>
            </a:xfrm>
            <a:prstGeom prst="straightConnector1">
              <a:avLst/>
            </a:prstGeom>
            <a:noFill/>
            <a:ln cap="flat" cmpd="sng" w="25400">
              <a:solidFill>
                <a:srgbClr val="2E91A3"/>
              </a:solidFill>
              <a:prstDash val="solid"/>
              <a:miter lim="400000"/>
              <a:headEnd len="sm" w="sm" type="none"/>
              <a:tailEnd len="sm" w="sm" type="none"/>
            </a:ln>
          </p:spPr>
        </p:cxnSp>
      </p:grpSp>
      <p:sp>
        <p:nvSpPr>
          <p:cNvPr id="16" name="Google Shape;16;p2"/>
          <p:cNvSpPr txBox="1"/>
          <p:nvPr>
            <p:ph type="title"/>
          </p:nvPr>
        </p:nvSpPr>
        <p:spPr>
          <a:xfrm>
            <a:off x="423561" y="273844"/>
            <a:ext cx="6389400" cy="443100"/>
          </a:xfrm>
          <a:prstGeom prst="rect">
            <a:avLst/>
          </a:prstGeom>
          <a:noFill/>
          <a:ln>
            <a:noFill/>
          </a:ln>
        </p:spPr>
        <p:txBody>
          <a:bodyPr anchorCtr="0" anchor="t" bIns="34275" lIns="68575" spcFirstLastPara="1" rIns="68575" wrap="square" tIns="34275"/>
          <a:lstStyle>
            <a:lvl1pPr lvl="0" marR="0" rtl="0" algn="l">
              <a:lnSpc>
                <a:spcPct val="90000"/>
              </a:lnSpc>
              <a:spcBef>
                <a:spcPts val="0"/>
              </a:spcBef>
              <a:spcAft>
                <a:spcPts val="0"/>
              </a:spcAft>
              <a:buClr>
                <a:schemeClr val="dk1"/>
              </a:buClr>
              <a:buSzPts val="2400"/>
              <a:buFont typeface="Helvetica Neue"/>
              <a:buNone/>
              <a:defRPr b="1" i="0" sz="24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cxnSp>
        <p:nvCxnSpPr>
          <p:cNvPr id="17" name="Google Shape;17;p2"/>
          <p:cNvCxnSpPr/>
          <p:nvPr/>
        </p:nvCxnSpPr>
        <p:spPr>
          <a:xfrm>
            <a:off x="508181" y="694960"/>
            <a:ext cx="7954200" cy="0"/>
          </a:xfrm>
          <a:prstGeom prst="straightConnector1">
            <a:avLst/>
          </a:prstGeom>
          <a:noFill/>
          <a:ln cap="flat" cmpd="sng" w="38100">
            <a:solidFill>
              <a:schemeClr val="dk1"/>
            </a:solidFill>
            <a:prstDash val="solid"/>
            <a:miter lim="800000"/>
            <a:headEnd len="sm" w="sm" type="none"/>
            <a:tailEnd len="sm" w="sm" type="none"/>
          </a:ln>
        </p:spPr>
      </p:cxnSp>
      <p:sp>
        <p:nvSpPr>
          <p:cNvPr id="18" name="Google Shape;18;p2"/>
          <p:cNvSpPr txBox="1"/>
          <p:nvPr>
            <p:ph idx="1" type="body"/>
          </p:nvPr>
        </p:nvSpPr>
        <p:spPr>
          <a:xfrm>
            <a:off x="407564" y="997033"/>
            <a:ext cx="8331300" cy="2994300"/>
          </a:xfrm>
          <a:prstGeom prst="rect">
            <a:avLst/>
          </a:prstGeom>
          <a:noFill/>
          <a:ln>
            <a:noFill/>
          </a:ln>
        </p:spPr>
        <p:txBody>
          <a:bodyPr anchorCtr="0" anchor="t" bIns="34275" lIns="68575" spcFirstLastPara="1" rIns="68575" wrap="square" tIns="34275"/>
          <a:lstStyle>
            <a:lvl1pPr indent="-400050" lvl="0" marL="457200" marR="0" rtl="0" algn="l">
              <a:lnSpc>
                <a:spcPct val="90000"/>
              </a:lnSpc>
              <a:spcBef>
                <a:spcPts val="800"/>
              </a:spcBef>
              <a:spcAft>
                <a:spcPts val="0"/>
              </a:spcAft>
              <a:buClr>
                <a:schemeClr val="dk1"/>
              </a:buClr>
              <a:buSzPts val="2700"/>
              <a:buFont typeface="Arial"/>
              <a:buChar char="•"/>
              <a:defRPr b="0" i="0" sz="2700" u="none" cap="none" strike="noStrike">
                <a:solidFill>
                  <a:schemeClr val="dk1"/>
                </a:solidFill>
                <a:latin typeface="Helvetica Neue"/>
                <a:ea typeface="Helvetica Neue"/>
                <a:cs typeface="Helvetica Neue"/>
                <a:sym typeface="Helvetica Neue"/>
              </a:defRPr>
            </a:lvl1pPr>
            <a:lvl2pPr indent="-381000" lvl="1" marL="914400" marR="0" rtl="0" algn="l">
              <a:lnSpc>
                <a:spcPct val="100000"/>
              </a:lnSpc>
              <a:spcBef>
                <a:spcPts val="0"/>
              </a:spcBef>
              <a:spcAft>
                <a:spcPts val="0"/>
              </a:spcAft>
              <a:buClr>
                <a:schemeClr val="dk1"/>
              </a:buClr>
              <a:buSzPts val="2400"/>
              <a:buFont typeface="Arial"/>
              <a:buChar char="•"/>
              <a:defRPr b="0" i="0" sz="2400" u="none" cap="none" strike="noStrike">
                <a:solidFill>
                  <a:schemeClr val="dk1"/>
                </a:solidFill>
                <a:latin typeface="Helvetica Neue"/>
                <a:ea typeface="Helvetica Neue"/>
                <a:cs typeface="Helvetica Neue"/>
                <a:sym typeface="Helvetica Neue"/>
              </a:defRPr>
            </a:lvl2pPr>
            <a:lvl3pPr indent="-355600" lvl="2" marL="1371600" marR="0" rtl="0" algn="l">
              <a:lnSpc>
                <a:spcPct val="90000"/>
              </a:lnSpc>
              <a:spcBef>
                <a:spcPts val="400"/>
              </a:spcBef>
              <a:spcAft>
                <a:spcPts val="0"/>
              </a:spcAft>
              <a:buClr>
                <a:schemeClr val="dk1"/>
              </a:buClr>
              <a:buSzPts val="2000"/>
              <a:buFont typeface="Arial"/>
              <a:buChar char="•"/>
              <a:defRPr b="0" i="0" sz="2000" u="none" cap="none" strike="noStrike">
                <a:solidFill>
                  <a:schemeClr val="dk1"/>
                </a:solidFill>
                <a:latin typeface="Helvetica Neue"/>
                <a:ea typeface="Helvetica Neue"/>
                <a:cs typeface="Helvetica Neue"/>
                <a:sym typeface="Helvetica Neue"/>
              </a:defRPr>
            </a:lvl3pPr>
            <a:lvl4pPr indent="-285750" lvl="3" marL="1828800" marR="0" rtl="0" algn="l">
              <a:lnSpc>
                <a:spcPct val="90000"/>
              </a:lnSpc>
              <a:spcBef>
                <a:spcPts val="400"/>
              </a:spcBef>
              <a:spcAft>
                <a:spcPts val="0"/>
              </a:spcAft>
              <a:buClr>
                <a:schemeClr val="dk1"/>
              </a:buClr>
              <a:buSzPts val="900"/>
              <a:buFont typeface="Arial"/>
              <a:buChar char="•"/>
              <a:defRPr b="0" i="0" sz="900" u="none" cap="none" strike="noStrike">
                <a:solidFill>
                  <a:schemeClr val="dk1"/>
                </a:solidFill>
                <a:latin typeface="Arial"/>
                <a:ea typeface="Arial"/>
                <a:cs typeface="Arial"/>
                <a:sym typeface="Arial"/>
              </a:defRPr>
            </a:lvl4pPr>
            <a:lvl5pPr indent="-273050" lvl="4" marL="2286000" marR="0" rtl="0" algn="l">
              <a:lnSpc>
                <a:spcPct val="90000"/>
              </a:lnSpc>
              <a:spcBef>
                <a:spcPts val="400"/>
              </a:spcBef>
              <a:spcAft>
                <a:spcPts val="0"/>
              </a:spcAft>
              <a:buClr>
                <a:schemeClr val="dk1"/>
              </a:buClr>
              <a:buSzPts val="700"/>
              <a:buFont typeface="Arial"/>
              <a:buChar char="•"/>
              <a:defRPr b="0" i="0" sz="7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Arial"/>
                <a:ea typeface="Arial"/>
                <a:cs typeface="Arial"/>
                <a:sym typeface="Arial"/>
              </a:defRPr>
            </a:lvl9pPr>
          </a:lstStyle>
          <a:p/>
        </p:txBody>
      </p:sp>
      <p:sp>
        <p:nvSpPr>
          <p:cNvPr id="19" name="Google Shape;19;p2"/>
          <p:cNvSpPr/>
          <p:nvPr/>
        </p:nvSpPr>
        <p:spPr>
          <a:xfrm>
            <a:off x="8027026" y="2181"/>
            <a:ext cx="711900" cy="711900"/>
          </a:xfrm>
          <a:prstGeom prst="rect">
            <a:avLst/>
          </a:prstGeom>
          <a:solidFill>
            <a:srgbClr val="F3F6F8"/>
          </a:solidFill>
          <a:ln>
            <a:noFill/>
          </a:ln>
        </p:spPr>
        <p:txBody>
          <a:bodyPr anchorCtr="0" anchor="ctr" bIns="0" lIns="0" spcFirstLastPara="1" rIns="0" wrap="square" tIns="0">
            <a:noAutofit/>
          </a:bodyPr>
          <a:lstStyle/>
          <a:p>
            <a:pPr indent="0" lvl="0" marL="0" marR="0" rtl="0" algn="ctr">
              <a:spcBef>
                <a:spcPts val="0"/>
              </a:spcBef>
              <a:spcAft>
                <a:spcPts val="0"/>
              </a:spcAft>
              <a:buClr>
                <a:srgbClr val="FFFFFF"/>
              </a:buClr>
              <a:buSzPts val="2300"/>
              <a:buFont typeface="Helvetica Neue"/>
              <a:buNone/>
            </a:pPr>
            <a:r>
              <a:t/>
            </a:r>
            <a:endParaRPr b="1" sz="1100">
              <a:solidFill>
                <a:srgbClr val="000000"/>
              </a:solidFill>
              <a:latin typeface="Helvetica Neue"/>
              <a:ea typeface="Helvetica Neue"/>
              <a:cs typeface="Helvetica Neue"/>
              <a:sym typeface="Helvetica Neue"/>
            </a:endParaRPr>
          </a:p>
        </p:txBody>
      </p:sp>
      <p:pic>
        <p:nvPicPr>
          <p:cNvPr descr="Image" id="20" name="Google Shape;20;p2"/>
          <p:cNvPicPr preferRelativeResize="0"/>
          <p:nvPr/>
        </p:nvPicPr>
        <p:blipFill rotWithShape="1">
          <a:blip r:embed="rId2">
            <a:alphaModFix/>
          </a:blip>
          <a:srcRect b="0" l="0" r="0" t="0"/>
          <a:stretch/>
        </p:blipFill>
        <p:spPr>
          <a:xfrm>
            <a:off x="8192609" y="166182"/>
            <a:ext cx="380657" cy="383821"/>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65" name="Shape 65"/>
        <p:cNvGrpSpPr/>
        <p:nvPr/>
      </p:nvGrpSpPr>
      <p:grpSpPr>
        <a:xfrm>
          <a:off x="0" y="0"/>
          <a:ext cx="0" cy="0"/>
          <a:chOff x="0" y="0"/>
          <a:chExt cx="0" cy="0"/>
        </a:xfrm>
      </p:grpSpPr>
      <p:sp>
        <p:nvSpPr>
          <p:cNvPr id="66" name="Google Shape;66;p12"/>
          <p:cNvSpPr txBox="1"/>
          <p:nvPr>
            <p:ph type="title"/>
          </p:nvPr>
        </p:nvSpPr>
        <p:spPr>
          <a:xfrm>
            <a:off x="490250" y="450150"/>
            <a:ext cx="6367838" cy="4090838"/>
          </a:xfrm>
          <a:prstGeom prst="rect">
            <a:avLst/>
          </a:prstGeom>
        </p:spPr>
        <p:txBody>
          <a:bodyPr anchorCtr="0" anchor="ctr" bIns="91425" lIns="91425" spcFirstLastPara="1" rIns="91425" wrap="square" tIns="91425"/>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67" name="Google Shape;67;p12"/>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8" name="Shape 68"/>
        <p:cNvGrpSpPr/>
        <p:nvPr/>
      </p:nvGrpSpPr>
      <p:grpSpPr>
        <a:xfrm>
          <a:off x="0" y="0"/>
          <a:ext cx="0" cy="0"/>
          <a:chOff x="0" y="0"/>
          <a:chExt cx="0" cy="0"/>
        </a:xfrm>
      </p:grpSpPr>
      <p:sp>
        <p:nvSpPr>
          <p:cNvPr id="69" name="Google Shape;69;p13"/>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13"/>
          <p:cNvSpPr txBox="1"/>
          <p:nvPr>
            <p:ph type="title"/>
          </p:nvPr>
        </p:nvSpPr>
        <p:spPr>
          <a:xfrm>
            <a:off x="265500" y="1233175"/>
            <a:ext cx="4045162" cy="1482300"/>
          </a:xfrm>
          <a:prstGeom prst="rect">
            <a:avLst/>
          </a:prstGeom>
        </p:spPr>
        <p:txBody>
          <a:bodyPr anchorCtr="0" anchor="b" bIns="91425" lIns="91425" spcFirstLastPara="1" rIns="91425" wrap="square" tIns="91425"/>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1" name="Google Shape;71;p13"/>
          <p:cNvSpPr txBox="1"/>
          <p:nvPr>
            <p:ph idx="1" type="subTitle"/>
          </p:nvPr>
        </p:nvSpPr>
        <p:spPr>
          <a:xfrm>
            <a:off x="265500" y="2803075"/>
            <a:ext cx="4045162" cy="1235138"/>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2" name="Google Shape;72;p13"/>
          <p:cNvSpPr txBox="1"/>
          <p:nvPr>
            <p:ph idx="2" type="body"/>
          </p:nvPr>
        </p:nvSpPr>
        <p:spPr>
          <a:xfrm>
            <a:off x="4939500" y="724075"/>
            <a:ext cx="3837038" cy="3695063"/>
          </a:xfrm>
          <a:prstGeom prst="rect">
            <a:avLst/>
          </a:prstGeom>
        </p:spPr>
        <p:txBody>
          <a:bodyPr anchorCtr="0" anchor="ctr"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73" name="Google Shape;73;p13"/>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4" name="Shape 74"/>
        <p:cNvGrpSpPr/>
        <p:nvPr/>
      </p:nvGrpSpPr>
      <p:grpSpPr>
        <a:xfrm>
          <a:off x="0" y="0"/>
          <a:ext cx="0" cy="0"/>
          <a:chOff x="0" y="0"/>
          <a:chExt cx="0" cy="0"/>
        </a:xfrm>
      </p:grpSpPr>
      <p:sp>
        <p:nvSpPr>
          <p:cNvPr id="75" name="Google Shape;75;p14"/>
          <p:cNvSpPr txBox="1"/>
          <p:nvPr>
            <p:ph idx="1" type="body"/>
          </p:nvPr>
        </p:nvSpPr>
        <p:spPr>
          <a:xfrm>
            <a:off x="311700" y="4230575"/>
            <a:ext cx="5998838" cy="605138"/>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800"/>
              <a:buNone/>
              <a:defRPr/>
            </a:lvl1pPr>
          </a:lstStyle>
          <a:p/>
        </p:txBody>
      </p:sp>
      <p:sp>
        <p:nvSpPr>
          <p:cNvPr id="76" name="Google Shape;76;p14"/>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77" name="Shape 77"/>
        <p:cNvGrpSpPr/>
        <p:nvPr/>
      </p:nvGrpSpPr>
      <p:grpSpPr>
        <a:xfrm>
          <a:off x="0" y="0"/>
          <a:ext cx="0" cy="0"/>
          <a:chOff x="0" y="0"/>
          <a:chExt cx="0" cy="0"/>
        </a:xfrm>
      </p:grpSpPr>
      <p:sp>
        <p:nvSpPr>
          <p:cNvPr id="78" name="Google Shape;78;p15"/>
          <p:cNvSpPr txBox="1"/>
          <p:nvPr>
            <p:ph hasCustomPrompt="1" type="title"/>
          </p:nvPr>
        </p:nvSpPr>
        <p:spPr>
          <a:xfrm>
            <a:off x="311700" y="1106125"/>
            <a:ext cx="8520638" cy="1963463"/>
          </a:xfrm>
          <a:prstGeom prst="rect">
            <a:avLst/>
          </a:prstGeom>
        </p:spPr>
        <p:txBody>
          <a:bodyPr anchorCtr="0" anchor="b" bIns="91425" lIns="91425" spcFirstLastPara="1" rIns="91425" wrap="square" tIns="91425"/>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79" name="Google Shape;79;p15"/>
          <p:cNvSpPr txBox="1"/>
          <p:nvPr>
            <p:ph idx="1" type="body"/>
          </p:nvPr>
        </p:nvSpPr>
        <p:spPr>
          <a:xfrm>
            <a:off x="311700" y="3152225"/>
            <a:ext cx="8520638" cy="1300838"/>
          </a:xfrm>
          <a:prstGeom prst="rect">
            <a:avLst/>
          </a:prstGeom>
        </p:spPr>
        <p:txBody>
          <a:bodyPr anchorCtr="0" anchor="t" bIns="91425" lIns="91425" spcFirstLastPara="1" rIns="91425" wrap="square" tIns="91425"/>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80" name="Google Shape;80;p15"/>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1" name="Shape 81"/>
        <p:cNvGrpSpPr/>
        <p:nvPr/>
      </p:nvGrpSpPr>
      <p:grpSpPr>
        <a:xfrm>
          <a:off x="0" y="0"/>
          <a:ext cx="0" cy="0"/>
          <a:chOff x="0" y="0"/>
          <a:chExt cx="0" cy="0"/>
        </a:xfrm>
      </p:grpSpPr>
      <p:sp>
        <p:nvSpPr>
          <p:cNvPr id="82" name="Google Shape;82;p16"/>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p:cSld name="TITLE_1">
    <p:spTree>
      <p:nvGrpSpPr>
        <p:cNvPr id="83" name="Shape 83"/>
        <p:cNvGrpSpPr/>
        <p:nvPr/>
      </p:nvGrpSpPr>
      <p:grpSpPr>
        <a:xfrm>
          <a:off x="0" y="0"/>
          <a:ext cx="0" cy="0"/>
          <a:chOff x="0" y="0"/>
          <a:chExt cx="0" cy="0"/>
        </a:xfrm>
      </p:grpSpPr>
      <p:sp>
        <p:nvSpPr>
          <p:cNvPr id="84" name="Google Shape;84;p17"/>
          <p:cNvSpPr txBox="1"/>
          <p:nvPr>
            <p:ph type="title"/>
          </p:nvPr>
        </p:nvSpPr>
        <p:spPr>
          <a:xfrm>
            <a:off x="666750" y="862013"/>
            <a:ext cx="7810538" cy="1743075"/>
          </a:xfrm>
          <a:prstGeom prst="rect">
            <a:avLst/>
          </a:prstGeom>
          <a:noFill/>
          <a:ln>
            <a:noFill/>
          </a:ln>
        </p:spPr>
        <p:txBody>
          <a:bodyPr anchorCtr="0" anchor="b" bIns="91425" lIns="91425" spcFirstLastPara="1" rIns="91425" wrap="square" tIns="9142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85" name="Google Shape;85;p17"/>
          <p:cNvSpPr txBox="1"/>
          <p:nvPr>
            <p:ph idx="1" type="body"/>
          </p:nvPr>
        </p:nvSpPr>
        <p:spPr>
          <a:xfrm>
            <a:off x="666750" y="2652713"/>
            <a:ext cx="7810538" cy="595350"/>
          </a:xfrm>
          <a:prstGeom prst="rect">
            <a:avLst/>
          </a:prstGeom>
          <a:noFill/>
          <a:ln>
            <a:noFill/>
          </a:ln>
        </p:spPr>
        <p:txBody>
          <a:bodyPr anchorCtr="0" anchor="t" bIns="91425" lIns="91425" spcFirstLastPara="1" rIns="91425" wrap="square" tIns="91425"/>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86" name="Google Shape;86;p17"/>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p:cSld name="Title &amp; Bullets">
    <p:spTree>
      <p:nvGrpSpPr>
        <p:cNvPr id="87" name="Shape 87"/>
        <p:cNvGrpSpPr/>
        <p:nvPr/>
      </p:nvGrpSpPr>
      <p:grpSpPr>
        <a:xfrm>
          <a:off x="0" y="0"/>
          <a:ext cx="0" cy="0"/>
          <a:chOff x="0" y="0"/>
          <a:chExt cx="0" cy="0"/>
        </a:xfrm>
      </p:grpSpPr>
      <p:sp>
        <p:nvSpPr>
          <p:cNvPr id="88" name="Google Shape;88;p18"/>
          <p:cNvSpPr txBox="1"/>
          <p:nvPr>
            <p:ph type="title"/>
          </p:nvPr>
        </p:nvSpPr>
        <p:spPr>
          <a:xfrm>
            <a:off x="633413" y="133350"/>
            <a:ext cx="7877138" cy="85725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89" name="Google Shape;89;p18"/>
          <p:cNvSpPr txBox="1"/>
          <p:nvPr>
            <p:ph idx="1" type="body"/>
          </p:nvPr>
        </p:nvSpPr>
        <p:spPr>
          <a:xfrm>
            <a:off x="633413" y="1181100"/>
            <a:ext cx="7877138" cy="3486150"/>
          </a:xfrm>
          <a:prstGeom prst="rect">
            <a:avLst/>
          </a:prstGeom>
          <a:noFill/>
          <a:ln>
            <a:noFill/>
          </a:ln>
        </p:spPr>
        <p:txBody>
          <a:bodyPr anchorCtr="0" anchor="ctr" bIns="91425" lIns="91425" spcFirstLastPara="1" rIns="91425" wrap="square" tIns="91425"/>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0" name="Google Shape;90;p18"/>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1">
  <p:cSld name="TITLE_AND_BODY_1">
    <p:spTree>
      <p:nvGrpSpPr>
        <p:cNvPr id="91" name="Shape 91"/>
        <p:cNvGrpSpPr/>
        <p:nvPr/>
      </p:nvGrpSpPr>
      <p:grpSpPr>
        <a:xfrm>
          <a:off x="0" y="0"/>
          <a:ext cx="0" cy="0"/>
          <a:chOff x="0" y="0"/>
          <a:chExt cx="0" cy="0"/>
        </a:xfrm>
      </p:grpSpPr>
      <p:sp>
        <p:nvSpPr>
          <p:cNvPr id="92" name="Google Shape;92;p19"/>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93" name="Shape 93"/>
        <p:cNvGrpSpPr/>
        <p:nvPr/>
      </p:nvGrpSpPr>
      <p:grpSpPr>
        <a:xfrm>
          <a:off x="0" y="0"/>
          <a:ext cx="0" cy="0"/>
          <a:chOff x="0" y="0"/>
          <a:chExt cx="0" cy="0"/>
        </a:xfrm>
      </p:grpSpPr>
      <p:sp>
        <p:nvSpPr>
          <p:cNvPr id="94" name="Google Shape;94;p20"/>
          <p:cNvSpPr/>
          <p:nvPr>
            <p:ph idx="2" type="pic"/>
          </p:nvPr>
        </p:nvSpPr>
        <p:spPr>
          <a:xfrm>
            <a:off x="5910263" y="2643188"/>
            <a:ext cx="2776500" cy="208125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5" name="Google Shape;95;p20"/>
          <p:cNvSpPr/>
          <p:nvPr>
            <p:ph idx="3" type="pic"/>
          </p:nvPr>
        </p:nvSpPr>
        <p:spPr>
          <a:xfrm>
            <a:off x="5910263" y="423863"/>
            <a:ext cx="2776500" cy="208125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6" name="Google Shape;96;p20"/>
          <p:cNvSpPr/>
          <p:nvPr>
            <p:ph idx="4" type="pic"/>
          </p:nvPr>
        </p:nvSpPr>
        <p:spPr>
          <a:xfrm>
            <a:off x="452438" y="423863"/>
            <a:ext cx="5314950" cy="4300538"/>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97" name="Google Shape;97;p20"/>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98" name="Shape 98"/>
        <p:cNvGrpSpPr/>
        <p:nvPr/>
      </p:nvGrpSpPr>
      <p:grpSpPr>
        <a:xfrm>
          <a:off x="0" y="0"/>
          <a:ext cx="0" cy="0"/>
          <a:chOff x="0" y="0"/>
          <a:chExt cx="0" cy="0"/>
        </a:xfrm>
      </p:grpSpPr>
      <p:sp>
        <p:nvSpPr>
          <p:cNvPr id="99" name="Google Shape;99;p21"/>
          <p:cNvSpPr txBox="1"/>
          <p:nvPr>
            <p:ph type="title"/>
          </p:nvPr>
        </p:nvSpPr>
        <p:spPr>
          <a:xfrm>
            <a:off x="633413" y="133350"/>
            <a:ext cx="7877138" cy="857250"/>
          </a:xfrm>
          <a:prstGeom prst="rect">
            <a:avLst/>
          </a:prstGeom>
          <a:noFill/>
          <a:ln>
            <a:noFill/>
          </a:ln>
        </p:spPr>
        <p:txBody>
          <a:bodyPr anchorCtr="0" anchor="ctr" bIns="91425" lIns="91425" spcFirstLastPara="1" rIns="91425" wrap="square" tIns="9142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00" name="Google Shape;100;p21"/>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Wht_Section">
  <p:cSld name="Wht_Section">
    <p:bg>
      <p:bgPr>
        <a:solidFill>
          <a:schemeClr val="lt1"/>
        </a:solidFill>
      </p:bgPr>
    </p:bg>
    <p:spTree>
      <p:nvGrpSpPr>
        <p:cNvPr id="21" name="Shape 21"/>
        <p:cNvGrpSpPr/>
        <p:nvPr/>
      </p:nvGrpSpPr>
      <p:grpSpPr>
        <a:xfrm>
          <a:off x="0" y="0"/>
          <a:ext cx="0" cy="0"/>
          <a:chOff x="0" y="0"/>
          <a:chExt cx="0" cy="0"/>
        </a:xfrm>
      </p:grpSpPr>
      <p:sp>
        <p:nvSpPr>
          <p:cNvPr id="22" name="Google Shape;22;p3"/>
          <p:cNvSpPr txBox="1"/>
          <p:nvPr>
            <p:ph type="title"/>
          </p:nvPr>
        </p:nvSpPr>
        <p:spPr>
          <a:xfrm>
            <a:off x="628650" y="1984749"/>
            <a:ext cx="7886700" cy="822600"/>
          </a:xfrm>
          <a:prstGeom prst="rect">
            <a:avLst/>
          </a:prstGeom>
          <a:noFill/>
          <a:ln>
            <a:noFill/>
          </a:ln>
        </p:spPr>
        <p:txBody>
          <a:bodyPr anchorCtr="0" anchor="t" bIns="34275" lIns="68575" spcFirstLastPara="1" rIns="68575" wrap="square" tIns="34275"/>
          <a:lstStyle>
            <a:lvl1pPr lvl="0" marR="0" rtl="0" algn="ctr">
              <a:lnSpc>
                <a:spcPct val="90000"/>
              </a:lnSpc>
              <a:spcBef>
                <a:spcPts val="0"/>
              </a:spcBef>
              <a:spcAft>
                <a:spcPts val="0"/>
              </a:spcAft>
              <a:buClr>
                <a:schemeClr val="dk1"/>
              </a:buClr>
              <a:buSzPts val="5600"/>
              <a:buFont typeface="Helvetica Neue"/>
              <a:buNone/>
              <a:defRPr b="1" i="0" sz="5600" u="none" cap="none" strike="noStrike">
                <a:solidFill>
                  <a:schemeClr val="dk1"/>
                </a:solidFill>
                <a:latin typeface="Helvetica Neue"/>
                <a:ea typeface="Helvetica Neue"/>
                <a:cs typeface="Helvetica Neue"/>
                <a:sym typeface="Helvetica Neue"/>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grpSp>
        <p:nvGrpSpPr>
          <p:cNvPr id="23" name="Google Shape;23;p3"/>
          <p:cNvGrpSpPr/>
          <p:nvPr/>
        </p:nvGrpSpPr>
        <p:grpSpPr>
          <a:xfrm>
            <a:off x="163933" y="88007"/>
            <a:ext cx="8820349" cy="4971329"/>
            <a:chOff x="0" y="-1"/>
            <a:chExt cx="23520930" cy="13256877"/>
          </a:xfrm>
        </p:grpSpPr>
        <p:sp>
          <p:nvSpPr>
            <p:cNvPr id="24" name="Google Shape;24;p3"/>
            <p:cNvSpPr txBox="1"/>
            <p:nvPr/>
          </p:nvSpPr>
          <p:spPr>
            <a:xfrm>
              <a:off x="452070" y="-1"/>
              <a:ext cx="9830700" cy="422700"/>
            </a:xfrm>
            <a:prstGeom prst="rect">
              <a:avLst/>
            </a:prstGeom>
            <a:noFill/>
            <a:ln>
              <a:noFill/>
            </a:ln>
          </p:spPr>
          <p:txBody>
            <a:bodyPr anchorCtr="0" anchor="ctr" bIns="38100" lIns="38100" spcFirstLastPara="1" rIns="38100" wrap="square" tIns="38100">
              <a:noAutofit/>
            </a:bodyPr>
            <a:lstStyle/>
            <a:p>
              <a:pPr indent="0" lvl="0" marL="0" marR="0" rtl="0" algn="ctr">
                <a:spcBef>
                  <a:spcPts val="0"/>
                </a:spcBef>
                <a:spcAft>
                  <a:spcPts val="0"/>
                </a:spcAft>
                <a:buClr>
                  <a:srgbClr val="2E91A3"/>
                </a:buClr>
                <a:buSzPts val="1700"/>
                <a:buFont typeface="Arial"/>
                <a:buNone/>
              </a:pPr>
              <a:r>
                <a:rPr i="1" lang="en" sz="800">
                  <a:solidFill>
                    <a:srgbClr val="2E91A3"/>
                  </a:solidFill>
                  <a:latin typeface="Helvetica Neue"/>
                  <a:ea typeface="Helvetica Neue"/>
                  <a:cs typeface="Helvetica Neue"/>
                  <a:sym typeface="Helvetica Neue"/>
                </a:rPr>
                <a:t>Confidential &amp; Proprietary Information of Trilogy Education Services, Inc.</a:t>
              </a:r>
              <a:endParaRPr sz="700">
                <a:solidFill>
                  <a:srgbClr val="000000"/>
                </a:solidFill>
                <a:latin typeface="Helvetica Neue"/>
                <a:ea typeface="Helvetica Neue"/>
                <a:cs typeface="Helvetica Neue"/>
                <a:sym typeface="Helvetica Neue"/>
              </a:endParaRPr>
            </a:p>
          </p:txBody>
        </p:sp>
        <p:sp>
          <p:nvSpPr>
            <p:cNvPr id="25" name="Google Shape;25;p3"/>
            <p:cNvSpPr txBox="1"/>
            <p:nvPr/>
          </p:nvSpPr>
          <p:spPr>
            <a:xfrm>
              <a:off x="18397667" y="12834176"/>
              <a:ext cx="4573800" cy="422700"/>
            </a:xfrm>
            <a:prstGeom prst="rect">
              <a:avLst/>
            </a:prstGeom>
            <a:noFill/>
            <a:ln>
              <a:noFill/>
            </a:ln>
          </p:spPr>
          <p:txBody>
            <a:bodyPr anchorCtr="0" anchor="ctr" bIns="38100" lIns="38100" spcFirstLastPara="1" rIns="38100" wrap="square" tIns="38100">
              <a:noAutofit/>
            </a:bodyPr>
            <a:lstStyle/>
            <a:p>
              <a:pPr indent="0" lvl="0" marL="0" marR="0" rtl="0" algn="ctr">
                <a:spcBef>
                  <a:spcPts val="0"/>
                </a:spcBef>
                <a:spcAft>
                  <a:spcPts val="0"/>
                </a:spcAft>
                <a:buClr>
                  <a:srgbClr val="2E91A3"/>
                </a:buClr>
                <a:buSzPts val="1700"/>
                <a:buFont typeface="Arial"/>
                <a:buNone/>
              </a:pPr>
              <a:r>
                <a:rPr i="1" lang="en" sz="800">
                  <a:solidFill>
                    <a:srgbClr val="2E91A3"/>
                  </a:solidFill>
                  <a:latin typeface="Helvetica Neue"/>
                  <a:ea typeface="Helvetica Neue"/>
                  <a:cs typeface="Helvetica Neue"/>
                  <a:sym typeface="Helvetica Neue"/>
                </a:rPr>
                <a:t>© Trilogy Education Services, Inc.</a:t>
              </a:r>
              <a:endParaRPr sz="700">
                <a:solidFill>
                  <a:srgbClr val="000000"/>
                </a:solidFill>
                <a:latin typeface="Helvetica Neue"/>
                <a:ea typeface="Helvetica Neue"/>
                <a:cs typeface="Helvetica Neue"/>
                <a:sym typeface="Helvetica Neue"/>
              </a:endParaRPr>
            </a:p>
          </p:txBody>
        </p:sp>
        <p:cxnSp>
          <p:nvCxnSpPr>
            <p:cNvPr id="26" name="Google Shape;26;p3"/>
            <p:cNvCxnSpPr/>
            <p:nvPr/>
          </p:nvCxnSpPr>
          <p:spPr>
            <a:xfrm rot="10800000">
              <a:off x="23514756" y="199378"/>
              <a:ext cx="0" cy="12847800"/>
            </a:xfrm>
            <a:prstGeom prst="straightConnector1">
              <a:avLst/>
            </a:prstGeom>
            <a:noFill/>
            <a:ln cap="flat" cmpd="sng" w="25400">
              <a:solidFill>
                <a:srgbClr val="2E91A3"/>
              </a:solidFill>
              <a:prstDash val="solid"/>
              <a:miter lim="400000"/>
              <a:headEnd len="sm" w="sm" type="none"/>
              <a:tailEnd len="sm" w="sm" type="none"/>
            </a:ln>
          </p:spPr>
        </p:cxnSp>
        <p:cxnSp>
          <p:nvCxnSpPr>
            <p:cNvPr id="27" name="Google Shape;27;p3"/>
            <p:cNvCxnSpPr/>
            <p:nvPr/>
          </p:nvCxnSpPr>
          <p:spPr>
            <a:xfrm rot="10800000">
              <a:off x="1269" y="199378"/>
              <a:ext cx="0" cy="12847800"/>
            </a:xfrm>
            <a:prstGeom prst="straightConnector1">
              <a:avLst/>
            </a:prstGeom>
            <a:noFill/>
            <a:ln cap="flat" cmpd="sng" w="25400">
              <a:solidFill>
                <a:srgbClr val="2E91A3"/>
              </a:solidFill>
              <a:prstDash val="solid"/>
              <a:miter lim="400000"/>
              <a:headEnd len="sm" w="sm" type="none"/>
              <a:tailEnd len="sm" w="sm" type="none"/>
            </a:ln>
          </p:spPr>
        </p:cxnSp>
        <p:cxnSp>
          <p:nvCxnSpPr>
            <p:cNvPr id="28" name="Google Shape;28;p3"/>
            <p:cNvCxnSpPr/>
            <p:nvPr/>
          </p:nvCxnSpPr>
          <p:spPr>
            <a:xfrm>
              <a:off x="0" y="13034475"/>
              <a:ext cx="18236700" cy="0"/>
            </a:xfrm>
            <a:prstGeom prst="straightConnector1">
              <a:avLst/>
            </a:prstGeom>
            <a:noFill/>
            <a:ln cap="flat" cmpd="sng" w="25400">
              <a:solidFill>
                <a:srgbClr val="2E91A3"/>
              </a:solidFill>
              <a:prstDash val="solid"/>
              <a:miter lim="400000"/>
              <a:headEnd len="sm" w="sm" type="none"/>
              <a:tailEnd len="sm" w="sm" type="none"/>
            </a:ln>
          </p:spPr>
        </p:cxnSp>
        <p:cxnSp>
          <p:nvCxnSpPr>
            <p:cNvPr id="29" name="Google Shape;29;p3"/>
            <p:cNvCxnSpPr/>
            <p:nvPr/>
          </p:nvCxnSpPr>
          <p:spPr>
            <a:xfrm>
              <a:off x="10353630" y="211280"/>
              <a:ext cx="13167300" cy="0"/>
            </a:xfrm>
            <a:prstGeom prst="straightConnector1">
              <a:avLst/>
            </a:prstGeom>
            <a:noFill/>
            <a:ln cap="flat" cmpd="sng" w="25400">
              <a:solidFill>
                <a:srgbClr val="2E91A3"/>
              </a:solidFill>
              <a:prstDash val="solid"/>
              <a:miter lim="400000"/>
              <a:headEnd len="sm" w="sm" type="none"/>
              <a:tailEnd len="sm" w="sm" type="none"/>
            </a:ln>
          </p:spPr>
        </p:cxnSp>
        <p:cxnSp>
          <p:nvCxnSpPr>
            <p:cNvPr id="30" name="Google Shape;30;p3"/>
            <p:cNvCxnSpPr/>
            <p:nvPr/>
          </p:nvCxnSpPr>
          <p:spPr>
            <a:xfrm>
              <a:off x="14498" y="211280"/>
              <a:ext cx="398700" cy="0"/>
            </a:xfrm>
            <a:prstGeom prst="straightConnector1">
              <a:avLst/>
            </a:prstGeom>
            <a:noFill/>
            <a:ln cap="flat" cmpd="sng" w="25400">
              <a:solidFill>
                <a:srgbClr val="2E91A3"/>
              </a:solidFill>
              <a:prstDash val="solid"/>
              <a:miter lim="400000"/>
              <a:headEnd len="sm" w="sm" type="none"/>
              <a:tailEnd len="sm" w="sm" type="none"/>
            </a:ln>
          </p:spPr>
        </p:cxnSp>
        <p:cxnSp>
          <p:nvCxnSpPr>
            <p:cNvPr id="31" name="Google Shape;31;p3"/>
            <p:cNvCxnSpPr/>
            <p:nvPr/>
          </p:nvCxnSpPr>
          <p:spPr>
            <a:xfrm>
              <a:off x="23106964" y="13034475"/>
              <a:ext cx="398700" cy="0"/>
            </a:xfrm>
            <a:prstGeom prst="straightConnector1">
              <a:avLst/>
            </a:prstGeom>
            <a:noFill/>
            <a:ln cap="flat" cmpd="sng" w="25400">
              <a:solidFill>
                <a:srgbClr val="2E91A3"/>
              </a:solidFill>
              <a:prstDash val="solid"/>
              <a:miter lim="400000"/>
              <a:headEnd len="sm" w="sm" type="none"/>
              <a:tailEnd len="sm" w="sm" type="none"/>
            </a:ln>
          </p:spPr>
        </p:cxnSp>
      </p:grpSp>
      <p:sp>
        <p:nvSpPr>
          <p:cNvPr id="32" name="Google Shape;32;p3"/>
          <p:cNvSpPr/>
          <p:nvPr/>
        </p:nvSpPr>
        <p:spPr>
          <a:xfrm>
            <a:off x="8027026" y="2181"/>
            <a:ext cx="711900" cy="711900"/>
          </a:xfrm>
          <a:prstGeom prst="rect">
            <a:avLst/>
          </a:prstGeom>
          <a:solidFill>
            <a:srgbClr val="F3F6F8"/>
          </a:solidFill>
          <a:ln>
            <a:noFill/>
          </a:ln>
        </p:spPr>
        <p:txBody>
          <a:bodyPr anchorCtr="0" anchor="ctr" bIns="0" lIns="0" spcFirstLastPara="1" rIns="0" wrap="square" tIns="0">
            <a:noAutofit/>
          </a:bodyPr>
          <a:lstStyle/>
          <a:p>
            <a:pPr indent="0" lvl="0" marL="0" marR="0" rtl="0" algn="ctr">
              <a:spcBef>
                <a:spcPts val="0"/>
              </a:spcBef>
              <a:spcAft>
                <a:spcPts val="0"/>
              </a:spcAft>
              <a:buClr>
                <a:srgbClr val="FFFFFF"/>
              </a:buClr>
              <a:buSzPts val="2300"/>
              <a:buFont typeface="Helvetica Neue"/>
              <a:buNone/>
            </a:pPr>
            <a:r>
              <a:t/>
            </a:r>
            <a:endParaRPr b="1" sz="1100">
              <a:solidFill>
                <a:srgbClr val="000000"/>
              </a:solidFill>
              <a:latin typeface="Helvetica Neue"/>
              <a:ea typeface="Helvetica Neue"/>
              <a:cs typeface="Helvetica Neue"/>
              <a:sym typeface="Helvetica Neue"/>
            </a:endParaRPr>
          </a:p>
        </p:txBody>
      </p:sp>
      <p:pic>
        <p:nvPicPr>
          <p:cNvPr descr="Image" id="33" name="Google Shape;33;p3"/>
          <p:cNvPicPr preferRelativeResize="0"/>
          <p:nvPr/>
        </p:nvPicPr>
        <p:blipFill rotWithShape="1">
          <a:blip r:embed="rId2">
            <a:alphaModFix/>
          </a:blip>
          <a:srcRect b="0" l="0" r="0" t="0"/>
          <a:stretch/>
        </p:blipFill>
        <p:spPr>
          <a:xfrm>
            <a:off x="8192609" y="166182"/>
            <a:ext cx="380657" cy="383821"/>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101" name="Shape 101"/>
        <p:cNvGrpSpPr/>
        <p:nvPr/>
      </p:nvGrpSpPr>
      <p:grpSpPr>
        <a:xfrm>
          <a:off x="0" y="0"/>
          <a:ext cx="0" cy="0"/>
          <a:chOff x="0" y="0"/>
          <a:chExt cx="0" cy="0"/>
        </a:xfrm>
      </p:grpSpPr>
      <p:sp>
        <p:nvSpPr>
          <p:cNvPr id="102" name="Google Shape;102;p22"/>
          <p:cNvSpPr txBox="1"/>
          <p:nvPr>
            <p:ph idx="1" type="body"/>
          </p:nvPr>
        </p:nvSpPr>
        <p:spPr>
          <a:xfrm>
            <a:off x="633413" y="666750"/>
            <a:ext cx="7877138" cy="3810038"/>
          </a:xfrm>
          <a:prstGeom prst="rect">
            <a:avLst/>
          </a:prstGeom>
          <a:noFill/>
          <a:ln>
            <a:noFill/>
          </a:ln>
        </p:spPr>
        <p:txBody>
          <a:bodyPr anchorCtr="0" anchor="ctr" bIns="91425" lIns="91425" spcFirstLastPara="1" rIns="91425" wrap="square" tIns="91425"/>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03" name="Google Shape;103;p22"/>
          <p:cNvSpPr txBox="1"/>
          <p:nvPr>
            <p:ph idx="12" type="sldNum"/>
          </p:nvPr>
        </p:nvSpPr>
        <p:spPr>
          <a:xfrm>
            <a:off x="4484637" y="4905375"/>
            <a:ext cx="169988" cy="172913"/>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1000">
              <a:solidFill>
                <a:schemeClr val="dk2"/>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tx">
  <p:cSld name="TITLE_AND_BODY">
    <p:spTree>
      <p:nvGrpSpPr>
        <p:cNvPr id="108" name="Shape 108"/>
        <p:cNvGrpSpPr/>
        <p:nvPr/>
      </p:nvGrpSpPr>
      <p:grpSpPr>
        <a:xfrm>
          <a:off x="0" y="0"/>
          <a:ext cx="0" cy="0"/>
          <a:chOff x="0" y="0"/>
          <a:chExt cx="0" cy="0"/>
        </a:xfrm>
      </p:grpSpPr>
      <p:sp>
        <p:nvSpPr>
          <p:cNvPr id="109" name="Google Shape;109;p24"/>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Subtitle" type="title">
  <p:cSld name="TITLE">
    <p:spTree>
      <p:nvGrpSpPr>
        <p:cNvPr id="110" name="Shape 110"/>
        <p:cNvGrpSpPr/>
        <p:nvPr/>
      </p:nvGrpSpPr>
      <p:grpSpPr>
        <a:xfrm>
          <a:off x="0" y="0"/>
          <a:ext cx="0" cy="0"/>
          <a:chOff x="0" y="0"/>
          <a:chExt cx="0" cy="0"/>
        </a:xfrm>
      </p:grpSpPr>
      <p:sp>
        <p:nvSpPr>
          <p:cNvPr id="111" name="Google Shape;111;p25"/>
          <p:cNvSpPr txBox="1"/>
          <p:nvPr>
            <p:ph type="title"/>
          </p:nvPr>
        </p:nvSpPr>
        <p:spPr>
          <a:xfrm>
            <a:off x="666750" y="862013"/>
            <a:ext cx="7810500" cy="1743000"/>
          </a:xfrm>
          <a:prstGeom prst="rect">
            <a:avLst/>
          </a:prstGeom>
          <a:noFill/>
          <a:ln>
            <a:noFill/>
          </a:ln>
        </p:spPr>
        <p:txBody>
          <a:bodyPr anchorCtr="0" anchor="b"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12" name="Google Shape;112;p25"/>
          <p:cNvSpPr txBox="1"/>
          <p:nvPr>
            <p:ph idx="1" type="body"/>
          </p:nvPr>
        </p:nvSpPr>
        <p:spPr>
          <a:xfrm>
            <a:off x="666750" y="2652713"/>
            <a:ext cx="7810500" cy="595500"/>
          </a:xfrm>
          <a:prstGeom prst="rect">
            <a:avLst/>
          </a:prstGeom>
          <a:noFill/>
          <a:ln>
            <a:noFill/>
          </a:ln>
        </p:spPr>
        <p:txBody>
          <a:bodyPr anchorCtr="0" anchor="t" bIns="34275" lIns="34275" spcFirstLastPara="1" rIns="34275" wrap="square" tIns="34275"/>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13" name="Google Shape;113;p25"/>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Horizontal">
  <p:cSld name="Photo - Horizontal">
    <p:spTree>
      <p:nvGrpSpPr>
        <p:cNvPr id="114" name="Shape 114"/>
        <p:cNvGrpSpPr/>
        <p:nvPr/>
      </p:nvGrpSpPr>
      <p:grpSpPr>
        <a:xfrm>
          <a:off x="0" y="0"/>
          <a:ext cx="0" cy="0"/>
          <a:chOff x="0" y="0"/>
          <a:chExt cx="0" cy="0"/>
        </a:xfrm>
      </p:grpSpPr>
      <p:sp>
        <p:nvSpPr>
          <p:cNvPr id="115" name="Google Shape;115;p26"/>
          <p:cNvSpPr/>
          <p:nvPr>
            <p:ph idx="2" type="pic"/>
          </p:nvPr>
        </p:nvSpPr>
        <p:spPr>
          <a:xfrm>
            <a:off x="1172238" y="252413"/>
            <a:ext cx="6801000" cy="32766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16" name="Google Shape;116;p26"/>
          <p:cNvSpPr txBox="1"/>
          <p:nvPr>
            <p:ph type="title"/>
          </p:nvPr>
        </p:nvSpPr>
        <p:spPr>
          <a:xfrm>
            <a:off x="238125" y="3567113"/>
            <a:ext cx="8667900" cy="752400"/>
          </a:xfrm>
          <a:prstGeom prst="rect">
            <a:avLst/>
          </a:prstGeom>
          <a:noFill/>
          <a:ln>
            <a:noFill/>
          </a:ln>
        </p:spPr>
        <p:txBody>
          <a:bodyPr anchorCtr="0" anchor="b"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17" name="Google Shape;117;p26"/>
          <p:cNvSpPr txBox="1"/>
          <p:nvPr>
            <p:ph idx="1" type="body"/>
          </p:nvPr>
        </p:nvSpPr>
        <p:spPr>
          <a:xfrm>
            <a:off x="238125" y="4291013"/>
            <a:ext cx="8667900" cy="595500"/>
          </a:xfrm>
          <a:prstGeom prst="rect">
            <a:avLst/>
          </a:prstGeom>
          <a:noFill/>
          <a:ln>
            <a:noFill/>
          </a:ln>
        </p:spPr>
        <p:txBody>
          <a:bodyPr anchorCtr="0" anchor="t" bIns="34275" lIns="34275" spcFirstLastPara="1" rIns="34275" wrap="square" tIns="34275"/>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18" name="Google Shape;118;p26"/>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Center">
  <p:cSld name="Title - Center">
    <p:spTree>
      <p:nvGrpSpPr>
        <p:cNvPr id="119" name="Shape 119"/>
        <p:cNvGrpSpPr/>
        <p:nvPr/>
      </p:nvGrpSpPr>
      <p:grpSpPr>
        <a:xfrm>
          <a:off x="0" y="0"/>
          <a:ext cx="0" cy="0"/>
          <a:chOff x="0" y="0"/>
          <a:chExt cx="0" cy="0"/>
        </a:xfrm>
      </p:grpSpPr>
      <p:sp>
        <p:nvSpPr>
          <p:cNvPr id="120" name="Google Shape;120;p27"/>
          <p:cNvSpPr txBox="1"/>
          <p:nvPr>
            <p:ph type="title"/>
          </p:nvPr>
        </p:nvSpPr>
        <p:spPr>
          <a:xfrm>
            <a:off x="666750" y="1700213"/>
            <a:ext cx="7810500" cy="17430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21" name="Google Shape;121;p27"/>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Vertical">
  <p:cSld name="Photo - Vertical">
    <p:spTree>
      <p:nvGrpSpPr>
        <p:cNvPr id="122" name="Shape 122"/>
        <p:cNvGrpSpPr/>
        <p:nvPr/>
      </p:nvGrpSpPr>
      <p:grpSpPr>
        <a:xfrm>
          <a:off x="0" y="0"/>
          <a:ext cx="0" cy="0"/>
          <a:chOff x="0" y="0"/>
          <a:chExt cx="0" cy="0"/>
        </a:xfrm>
      </p:grpSpPr>
      <p:sp>
        <p:nvSpPr>
          <p:cNvPr id="123" name="Google Shape;123;p28"/>
          <p:cNvSpPr/>
          <p:nvPr>
            <p:ph idx="2" type="pic"/>
          </p:nvPr>
        </p:nvSpPr>
        <p:spPr>
          <a:xfrm>
            <a:off x="4937242" y="357188"/>
            <a:ext cx="3571800" cy="43005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24" name="Google Shape;124;p28"/>
          <p:cNvSpPr txBox="1"/>
          <p:nvPr>
            <p:ph type="title"/>
          </p:nvPr>
        </p:nvSpPr>
        <p:spPr>
          <a:xfrm>
            <a:off x="619125" y="357188"/>
            <a:ext cx="3833700" cy="2081400"/>
          </a:xfrm>
          <a:prstGeom prst="rect">
            <a:avLst/>
          </a:prstGeom>
          <a:noFill/>
          <a:ln>
            <a:noFill/>
          </a:ln>
        </p:spPr>
        <p:txBody>
          <a:bodyPr anchorCtr="0" anchor="b" bIns="34275" lIns="34275" spcFirstLastPara="1" rIns="34275" wrap="square" tIns="34275"/>
          <a:lstStyle>
            <a:lvl1pPr lvl="0" marR="0" rtl="0" algn="ctr">
              <a:lnSpc>
                <a:spcPct val="100000"/>
              </a:lnSpc>
              <a:spcBef>
                <a:spcPts val="0"/>
              </a:spcBef>
              <a:spcAft>
                <a:spcPts val="0"/>
              </a:spcAft>
              <a:buClr>
                <a:srgbClr val="000000"/>
              </a:buClr>
              <a:buSzPts val="3200"/>
              <a:buFont typeface="Helvetica Neue"/>
              <a:buNone/>
              <a:defRPr b="0" i="0" sz="3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25" name="Google Shape;125;p28"/>
          <p:cNvSpPr txBox="1"/>
          <p:nvPr>
            <p:ph idx="1" type="body"/>
          </p:nvPr>
        </p:nvSpPr>
        <p:spPr>
          <a:xfrm>
            <a:off x="619125" y="2447925"/>
            <a:ext cx="3833700" cy="2147700"/>
          </a:xfrm>
          <a:prstGeom prst="rect">
            <a:avLst/>
          </a:prstGeom>
          <a:noFill/>
          <a:ln>
            <a:noFill/>
          </a:ln>
        </p:spPr>
        <p:txBody>
          <a:bodyPr anchorCtr="0" anchor="t" bIns="34275" lIns="34275" spcFirstLastPara="1" rIns="34275" wrap="square" tIns="34275"/>
          <a:lstStyle>
            <a:lvl1pPr indent="-228600" lvl="0" marL="4572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1pPr>
            <a:lvl2pPr indent="-228600" lvl="1" marL="9144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2pPr>
            <a:lvl3pPr indent="-228600" lvl="2" marL="13716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3pPr>
            <a:lvl4pPr indent="-228600" lvl="3" marL="18288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4pPr>
            <a:lvl5pPr indent="-228600" lvl="4" marL="2286000" marR="0" rtl="0" algn="ctr">
              <a:lnSpc>
                <a:spcPct val="100000"/>
              </a:lnSpc>
              <a:spcBef>
                <a:spcPts val="0"/>
              </a:spcBef>
              <a:spcAft>
                <a:spcPts val="0"/>
              </a:spcAft>
              <a:buClr>
                <a:srgbClr val="000000"/>
              </a:buClr>
              <a:buSzPts val="2000"/>
              <a:buFont typeface="Helvetica Neue"/>
              <a:buNone/>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26" name="Google Shape;126;p28"/>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Top">
  <p:cSld name="Title - Top">
    <p:spTree>
      <p:nvGrpSpPr>
        <p:cNvPr id="127" name="Shape 127"/>
        <p:cNvGrpSpPr/>
        <p:nvPr/>
      </p:nvGrpSpPr>
      <p:grpSpPr>
        <a:xfrm>
          <a:off x="0" y="0"/>
          <a:ext cx="0" cy="0"/>
          <a:chOff x="0" y="0"/>
          <a:chExt cx="0" cy="0"/>
        </a:xfrm>
      </p:grpSpPr>
      <p:sp>
        <p:nvSpPr>
          <p:cNvPr id="128" name="Google Shape;128;p29"/>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29" name="Google Shape;129;p29"/>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mp; Bullets">
  <p:cSld name="Title &amp; Bullets">
    <p:spTree>
      <p:nvGrpSpPr>
        <p:cNvPr id="130" name="Shape 130"/>
        <p:cNvGrpSpPr/>
        <p:nvPr/>
      </p:nvGrpSpPr>
      <p:grpSpPr>
        <a:xfrm>
          <a:off x="0" y="0"/>
          <a:ext cx="0" cy="0"/>
          <a:chOff x="0" y="0"/>
          <a:chExt cx="0" cy="0"/>
        </a:xfrm>
      </p:grpSpPr>
      <p:sp>
        <p:nvSpPr>
          <p:cNvPr id="131" name="Google Shape;131;p30"/>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32" name="Google Shape;132;p30"/>
          <p:cNvSpPr txBox="1"/>
          <p:nvPr>
            <p:ph idx="1" type="body"/>
          </p:nvPr>
        </p:nvSpPr>
        <p:spPr>
          <a:xfrm>
            <a:off x="633413" y="1181100"/>
            <a:ext cx="7877100" cy="3486300"/>
          </a:xfrm>
          <a:prstGeom prst="rect">
            <a:avLst/>
          </a:prstGeom>
          <a:noFill/>
          <a:ln>
            <a:noFill/>
          </a:ln>
        </p:spPr>
        <p:txBody>
          <a:bodyPr anchorCtr="0" anchor="ctr" bIns="34275" lIns="34275" spcFirstLastPara="1" rIns="34275" wrap="square" tIns="34275"/>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33" name="Google Shape;133;p30"/>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Bullets &amp; Photo">
  <p:cSld name="Title, Bullets &amp; Photo">
    <p:spTree>
      <p:nvGrpSpPr>
        <p:cNvPr id="134" name="Shape 134"/>
        <p:cNvGrpSpPr/>
        <p:nvPr/>
      </p:nvGrpSpPr>
      <p:grpSpPr>
        <a:xfrm>
          <a:off x="0" y="0"/>
          <a:ext cx="0" cy="0"/>
          <a:chOff x="0" y="0"/>
          <a:chExt cx="0" cy="0"/>
        </a:xfrm>
      </p:grpSpPr>
      <p:sp>
        <p:nvSpPr>
          <p:cNvPr id="135" name="Google Shape;135;p31"/>
          <p:cNvSpPr/>
          <p:nvPr>
            <p:ph idx="2" type="pic"/>
          </p:nvPr>
        </p:nvSpPr>
        <p:spPr>
          <a:xfrm>
            <a:off x="4938713" y="1181100"/>
            <a:ext cx="3571800" cy="34863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36" name="Google Shape;136;p31"/>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37" name="Google Shape;137;p31"/>
          <p:cNvSpPr txBox="1"/>
          <p:nvPr>
            <p:ph idx="1" type="body"/>
          </p:nvPr>
        </p:nvSpPr>
        <p:spPr>
          <a:xfrm>
            <a:off x="633413" y="1181100"/>
            <a:ext cx="3833700" cy="3486300"/>
          </a:xfrm>
          <a:prstGeom prst="rect">
            <a:avLst/>
          </a:prstGeom>
          <a:noFill/>
          <a:ln>
            <a:noFill/>
          </a:ln>
        </p:spPr>
        <p:txBody>
          <a:bodyPr anchorCtr="0" anchor="ctr" bIns="34275" lIns="34275" spcFirstLastPara="1" rIns="34275" wrap="square" tIns="34275"/>
          <a:lstStyle>
            <a:lvl1pPr indent="-342900" lvl="0" marL="4572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1pPr>
            <a:lvl2pPr indent="-342900" lvl="1" marL="9144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2pPr>
            <a:lvl3pPr indent="-342900" lvl="2" marL="13716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3pPr>
            <a:lvl4pPr indent="-342900" lvl="3" marL="18288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4pPr>
            <a:lvl5pPr indent="-342900" lvl="4" marL="2286000" marR="0" rtl="0" algn="l">
              <a:lnSpc>
                <a:spcPct val="100000"/>
              </a:lnSpc>
              <a:spcBef>
                <a:spcPts val="1700"/>
              </a:spcBef>
              <a:spcAft>
                <a:spcPts val="0"/>
              </a:spcAft>
              <a:buClr>
                <a:srgbClr val="000000"/>
              </a:buClr>
              <a:buSzPts val="1800"/>
              <a:buFont typeface="Helvetica Neue"/>
              <a:buChar char="•"/>
              <a:defRPr b="0" i="0" sz="14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38" name="Google Shape;138;p31"/>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ullets">
  <p:cSld name="Bullets">
    <p:spTree>
      <p:nvGrpSpPr>
        <p:cNvPr id="139" name="Shape 139"/>
        <p:cNvGrpSpPr/>
        <p:nvPr/>
      </p:nvGrpSpPr>
      <p:grpSpPr>
        <a:xfrm>
          <a:off x="0" y="0"/>
          <a:ext cx="0" cy="0"/>
          <a:chOff x="0" y="0"/>
          <a:chExt cx="0" cy="0"/>
        </a:xfrm>
      </p:grpSpPr>
      <p:sp>
        <p:nvSpPr>
          <p:cNvPr id="140" name="Google Shape;140;p32"/>
          <p:cNvSpPr txBox="1"/>
          <p:nvPr>
            <p:ph idx="1" type="body"/>
          </p:nvPr>
        </p:nvSpPr>
        <p:spPr>
          <a:xfrm>
            <a:off x="633413" y="666750"/>
            <a:ext cx="7877100" cy="3810000"/>
          </a:xfrm>
          <a:prstGeom prst="rect">
            <a:avLst/>
          </a:prstGeom>
          <a:noFill/>
          <a:ln>
            <a:noFill/>
          </a:ln>
        </p:spPr>
        <p:txBody>
          <a:bodyPr anchorCtr="0" anchor="ctr" bIns="34275" lIns="34275" spcFirstLastPara="1" rIns="34275" wrap="square" tIns="34275"/>
          <a:lstStyle>
            <a:lvl1pPr indent="-374650" lvl="0" marL="4572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1pPr>
            <a:lvl2pPr indent="-374650" lvl="1" marL="9144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2pPr>
            <a:lvl3pPr indent="-374650" lvl="2" marL="13716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3pPr>
            <a:lvl4pPr indent="-374650" lvl="3" marL="18288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4pPr>
            <a:lvl5pPr indent="-374650" lvl="4" marL="2286000" marR="0" rtl="0" algn="l">
              <a:lnSpc>
                <a:spcPct val="100000"/>
              </a:lnSpc>
              <a:spcBef>
                <a:spcPts val="2200"/>
              </a:spcBef>
              <a:spcAft>
                <a:spcPts val="0"/>
              </a:spcAft>
              <a:buClr>
                <a:srgbClr val="000000"/>
              </a:buClr>
              <a:buSzPts val="2300"/>
              <a:buFont typeface="Helvetica Neue"/>
              <a:buChar char="•"/>
              <a:defRPr b="0" i="0" sz="18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1" name="Google Shape;141;p32"/>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34" name="Shape 34"/>
        <p:cNvGrpSpPr/>
        <p:nvPr/>
      </p:nvGrpSpPr>
      <p:grpSpPr>
        <a:xfrm>
          <a:off x="0" y="0"/>
          <a:ext cx="0" cy="0"/>
          <a:chOff x="0" y="0"/>
          <a:chExt cx="0" cy="0"/>
        </a:xfrm>
      </p:grpSpPr>
      <p:sp>
        <p:nvSpPr>
          <p:cNvPr id="35" name="Google Shape;35;p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lstStyle>
            <a:lvl1pPr lvl="0" rtl="0" algn="ctr">
              <a:spcBef>
                <a:spcPts val="0"/>
              </a:spcBef>
              <a:spcAft>
                <a:spcPts val="0"/>
              </a:spcAft>
              <a:buSzPts val="5200"/>
              <a:buChar char="●"/>
              <a:defRPr sz="5200"/>
            </a:lvl1pPr>
            <a:lvl2pPr lvl="1" rtl="0" algn="ctr">
              <a:spcBef>
                <a:spcPts val="0"/>
              </a:spcBef>
              <a:spcAft>
                <a:spcPts val="0"/>
              </a:spcAft>
              <a:buSzPts val="5200"/>
              <a:buChar char="○"/>
              <a:defRPr sz="5200"/>
            </a:lvl2pPr>
            <a:lvl3pPr lvl="2" rtl="0" algn="ctr">
              <a:spcBef>
                <a:spcPts val="0"/>
              </a:spcBef>
              <a:spcAft>
                <a:spcPts val="0"/>
              </a:spcAft>
              <a:buSzPts val="5200"/>
              <a:buChar char="■"/>
              <a:defRPr sz="5200"/>
            </a:lvl3pPr>
            <a:lvl4pPr lvl="3" rtl="0" algn="ctr">
              <a:spcBef>
                <a:spcPts val="0"/>
              </a:spcBef>
              <a:spcAft>
                <a:spcPts val="0"/>
              </a:spcAft>
              <a:buSzPts val="5200"/>
              <a:buChar char="●"/>
              <a:defRPr sz="5200"/>
            </a:lvl4pPr>
            <a:lvl5pPr lvl="4" rtl="0" algn="ctr">
              <a:spcBef>
                <a:spcPts val="0"/>
              </a:spcBef>
              <a:spcAft>
                <a:spcPts val="0"/>
              </a:spcAft>
              <a:buSzPts val="5200"/>
              <a:buChar char="○"/>
              <a:defRPr sz="5200"/>
            </a:lvl5pPr>
            <a:lvl6pPr lvl="5" rtl="0" algn="ctr">
              <a:spcBef>
                <a:spcPts val="0"/>
              </a:spcBef>
              <a:spcAft>
                <a:spcPts val="0"/>
              </a:spcAft>
              <a:buSzPts val="5200"/>
              <a:buChar char="■"/>
              <a:defRPr sz="5200"/>
            </a:lvl6pPr>
            <a:lvl7pPr lvl="6" rtl="0" algn="ctr">
              <a:spcBef>
                <a:spcPts val="0"/>
              </a:spcBef>
              <a:spcAft>
                <a:spcPts val="0"/>
              </a:spcAft>
              <a:buSzPts val="5200"/>
              <a:buChar char="●"/>
              <a:defRPr sz="5200"/>
            </a:lvl7pPr>
            <a:lvl8pPr lvl="7" rtl="0" algn="ctr">
              <a:spcBef>
                <a:spcPts val="0"/>
              </a:spcBef>
              <a:spcAft>
                <a:spcPts val="0"/>
              </a:spcAft>
              <a:buSzPts val="5200"/>
              <a:buChar char="○"/>
              <a:defRPr sz="5200"/>
            </a:lvl8pPr>
            <a:lvl9pPr lvl="8" rtl="0" algn="ctr">
              <a:spcBef>
                <a:spcPts val="0"/>
              </a:spcBef>
              <a:spcAft>
                <a:spcPts val="0"/>
              </a:spcAft>
              <a:buSzPts val="5200"/>
              <a:buChar char="■"/>
              <a:defRPr sz="5200"/>
            </a:lvl9pPr>
          </a:lstStyle>
          <a:p/>
        </p:txBody>
      </p:sp>
      <p:sp>
        <p:nvSpPr>
          <p:cNvPr id="36" name="Google Shape;36;p4"/>
          <p:cNvSpPr txBox="1"/>
          <p:nvPr>
            <p:ph idx="1" type="subTitle"/>
          </p:nvPr>
        </p:nvSpPr>
        <p:spPr>
          <a:xfrm>
            <a:off x="311700" y="2834125"/>
            <a:ext cx="8520600" cy="792600"/>
          </a:xfrm>
          <a:prstGeom prst="rect">
            <a:avLst/>
          </a:prstGeom>
          <a:noFill/>
          <a:ln>
            <a:noFill/>
          </a:ln>
        </p:spPr>
        <p:txBody>
          <a:bodyPr anchorCtr="0" anchor="ctr" bIns="91425" lIns="91425" spcFirstLastPara="1" rIns="91425" wrap="square" tIns="91425"/>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37" name="Google Shape;37;p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l">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 3 Up">
  <p:cSld name="Photo - 3 Up">
    <p:spTree>
      <p:nvGrpSpPr>
        <p:cNvPr id="142" name="Shape 142"/>
        <p:cNvGrpSpPr/>
        <p:nvPr/>
      </p:nvGrpSpPr>
      <p:grpSpPr>
        <a:xfrm>
          <a:off x="0" y="0"/>
          <a:ext cx="0" cy="0"/>
          <a:chOff x="0" y="0"/>
          <a:chExt cx="0" cy="0"/>
        </a:xfrm>
      </p:grpSpPr>
      <p:sp>
        <p:nvSpPr>
          <p:cNvPr id="143" name="Google Shape;143;p33"/>
          <p:cNvSpPr/>
          <p:nvPr>
            <p:ph idx="2" type="pic"/>
          </p:nvPr>
        </p:nvSpPr>
        <p:spPr>
          <a:xfrm>
            <a:off x="5910263" y="2643188"/>
            <a:ext cx="2776500" cy="20814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4" name="Google Shape;144;p33"/>
          <p:cNvSpPr/>
          <p:nvPr>
            <p:ph idx="3" type="pic"/>
          </p:nvPr>
        </p:nvSpPr>
        <p:spPr>
          <a:xfrm>
            <a:off x="5910263" y="423863"/>
            <a:ext cx="2776500" cy="20814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5" name="Google Shape;145;p33"/>
          <p:cNvSpPr/>
          <p:nvPr>
            <p:ph idx="4" type="pic"/>
          </p:nvPr>
        </p:nvSpPr>
        <p:spPr>
          <a:xfrm>
            <a:off x="452438" y="423863"/>
            <a:ext cx="5315100" cy="43005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6" name="Google Shape;146;p33"/>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p:cSld name="Quote">
    <p:spTree>
      <p:nvGrpSpPr>
        <p:cNvPr id="147" name="Shape 147"/>
        <p:cNvGrpSpPr/>
        <p:nvPr/>
      </p:nvGrpSpPr>
      <p:grpSpPr>
        <a:xfrm>
          <a:off x="0" y="0"/>
          <a:ext cx="0" cy="0"/>
          <a:chOff x="0" y="0"/>
          <a:chExt cx="0" cy="0"/>
        </a:xfrm>
      </p:grpSpPr>
      <p:sp>
        <p:nvSpPr>
          <p:cNvPr id="148" name="Google Shape;148;p34"/>
          <p:cNvSpPr txBox="1"/>
          <p:nvPr>
            <p:ph idx="1" type="body"/>
          </p:nvPr>
        </p:nvSpPr>
        <p:spPr>
          <a:xfrm>
            <a:off x="895350" y="3357563"/>
            <a:ext cx="7358100" cy="219600"/>
          </a:xfrm>
          <a:prstGeom prst="rect">
            <a:avLst/>
          </a:prstGeom>
          <a:noFill/>
          <a:ln>
            <a:noFill/>
          </a:ln>
        </p:spPr>
        <p:txBody>
          <a:bodyPr anchorCtr="0" anchor="t" bIns="34275" lIns="34275" spcFirstLastPara="1" rIns="34275" wrap="square" tIns="34275"/>
          <a:lstStyle>
            <a:lvl1pPr indent="-228600" lvl="0" marL="457200" marR="0" rtl="0" algn="ctr">
              <a:lnSpc>
                <a:spcPct val="100000"/>
              </a:lnSpc>
              <a:spcBef>
                <a:spcPts val="0"/>
              </a:spcBef>
              <a:spcAft>
                <a:spcPts val="0"/>
              </a:spcAft>
              <a:buClr>
                <a:srgbClr val="000000"/>
              </a:buClr>
              <a:buSzPts val="1200"/>
              <a:buFont typeface="Helvetica Neue"/>
              <a:buNone/>
              <a:defRPr b="0" i="1" sz="12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49" name="Google Shape;149;p34"/>
          <p:cNvSpPr txBox="1"/>
          <p:nvPr>
            <p:ph idx="2" type="body"/>
          </p:nvPr>
        </p:nvSpPr>
        <p:spPr>
          <a:xfrm>
            <a:off x="895350" y="2278856"/>
            <a:ext cx="7358100" cy="309600"/>
          </a:xfrm>
          <a:prstGeom prst="rect">
            <a:avLst/>
          </a:prstGeom>
          <a:noFill/>
          <a:ln>
            <a:noFill/>
          </a:ln>
        </p:spPr>
        <p:txBody>
          <a:bodyPr anchorCtr="0" anchor="ctr" bIns="34275" lIns="34275" spcFirstLastPara="1" rIns="34275" wrap="square" tIns="34275"/>
          <a:lstStyle>
            <a:lvl1pPr indent="-228600" lvl="0" marL="457200" marR="0" rtl="0" algn="ctr">
              <a:lnSpc>
                <a:spcPct val="100000"/>
              </a:lnSpc>
              <a:spcBef>
                <a:spcPts val="0"/>
              </a:spcBef>
              <a:spcAft>
                <a:spcPts val="0"/>
              </a:spcAft>
              <a:buClr>
                <a:srgbClr val="000000"/>
              </a:buClr>
              <a:buSzPts val="1800"/>
              <a:buFont typeface="Helvetica Neue"/>
              <a:buNone/>
              <a:defRPr b="0" i="0" sz="18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50" name="Google Shape;150;p34"/>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hoto">
  <p:cSld name="Photo">
    <p:spTree>
      <p:nvGrpSpPr>
        <p:cNvPr id="151" name="Shape 151"/>
        <p:cNvGrpSpPr/>
        <p:nvPr/>
      </p:nvGrpSpPr>
      <p:grpSpPr>
        <a:xfrm>
          <a:off x="0" y="0"/>
          <a:ext cx="0" cy="0"/>
          <a:chOff x="0" y="0"/>
          <a:chExt cx="0" cy="0"/>
        </a:xfrm>
      </p:grpSpPr>
      <p:sp>
        <p:nvSpPr>
          <p:cNvPr id="152" name="Google Shape;152;p35"/>
          <p:cNvSpPr/>
          <p:nvPr>
            <p:ph idx="2" type="pic"/>
          </p:nvPr>
        </p:nvSpPr>
        <p:spPr>
          <a:xfrm>
            <a:off x="0" y="0"/>
            <a:ext cx="9144000" cy="5143500"/>
          </a:xfrm>
          <a:prstGeom prst="rect">
            <a:avLst/>
          </a:prstGeom>
          <a:noFill/>
          <a:ln>
            <a:noFill/>
          </a:ln>
        </p:spPr>
        <p:txBody>
          <a:bodyPr anchorCtr="0" anchor="t" bIns="34275" lIns="34275" spcFirstLastPara="1" rIns="34275" wrap="square" tIns="34275"/>
          <a:lstStyle>
            <a:lvl1pPr lvl="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53" name="Google Shape;153;p35"/>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42" name="Shape 42"/>
        <p:cNvGrpSpPr/>
        <p:nvPr/>
      </p:nvGrpSpPr>
      <p:grpSpPr>
        <a:xfrm>
          <a:off x="0" y="0"/>
          <a:ext cx="0" cy="0"/>
          <a:chOff x="0" y="0"/>
          <a:chExt cx="0" cy="0"/>
        </a:xfrm>
      </p:grpSpPr>
      <p:sp>
        <p:nvSpPr>
          <p:cNvPr id="43" name="Google Shape;43;p6"/>
          <p:cNvSpPr txBox="1"/>
          <p:nvPr>
            <p:ph type="ctrTitle"/>
          </p:nvPr>
        </p:nvSpPr>
        <p:spPr>
          <a:xfrm>
            <a:off x="311708" y="744575"/>
            <a:ext cx="8520638" cy="2052563"/>
          </a:xfrm>
          <a:prstGeom prst="rect">
            <a:avLst/>
          </a:prstGeom>
        </p:spPr>
        <p:txBody>
          <a:bodyPr anchorCtr="0" anchor="b" bIns="91425" lIns="91425" spcFirstLastPara="1" rIns="91425" wrap="square" tIns="91425"/>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44" name="Google Shape;44;p6"/>
          <p:cNvSpPr txBox="1"/>
          <p:nvPr>
            <p:ph idx="1" type="subTitle"/>
          </p:nvPr>
        </p:nvSpPr>
        <p:spPr>
          <a:xfrm>
            <a:off x="311700" y="2834125"/>
            <a:ext cx="8520638" cy="792563"/>
          </a:xfrm>
          <a:prstGeom prst="rect">
            <a:avLst/>
          </a:prstGeom>
        </p:spPr>
        <p:txBody>
          <a:bodyPr anchorCtr="0" anchor="t" bIns="91425" lIns="91425" spcFirstLastPara="1" rIns="91425" wrap="square" tIns="91425"/>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45" name="Google Shape;45;p6"/>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46" name="Shape 46"/>
        <p:cNvGrpSpPr/>
        <p:nvPr/>
      </p:nvGrpSpPr>
      <p:grpSpPr>
        <a:xfrm>
          <a:off x="0" y="0"/>
          <a:ext cx="0" cy="0"/>
          <a:chOff x="0" y="0"/>
          <a:chExt cx="0" cy="0"/>
        </a:xfrm>
      </p:grpSpPr>
      <p:sp>
        <p:nvSpPr>
          <p:cNvPr id="47" name="Google Shape;47;p7"/>
          <p:cNvSpPr txBox="1"/>
          <p:nvPr>
            <p:ph type="title"/>
          </p:nvPr>
        </p:nvSpPr>
        <p:spPr>
          <a:xfrm>
            <a:off x="311700" y="2150850"/>
            <a:ext cx="8520638" cy="841838"/>
          </a:xfrm>
          <a:prstGeom prst="rect">
            <a:avLst/>
          </a:prstGeom>
        </p:spPr>
        <p:txBody>
          <a:bodyPr anchorCtr="0" anchor="ctr" bIns="91425" lIns="91425" spcFirstLastPara="1" rIns="91425" wrap="square" tIns="91425"/>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48" name="Google Shape;48;p7"/>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9" name="Shape 49"/>
        <p:cNvGrpSpPr/>
        <p:nvPr/>
      </p:nvGrpSpPr>
      <p:grpSpPr>
        <a:xfrm>
          <a:off x="0" y="0"/>
          <a:ext cx="0" cy="0"/>
          <a:chOff x="0" y="0"/>
          <a:chExt cx="0" cy="0"/>
        </a:xfrm>
      </p:grpSpPr>
      <p:sp>
        <p:nvSpPr>
          <p:cNvPr id="50" name="Google Shape;50;p8"/>
          <p:cNvSpPr txBox="1"/>
          <p:nvPr>
            <p:ph type="title"/>
          </p:nvPr>
        </p:nvSpPr>
        <p:spPr>
          <a:xfrm>
            <a:off x="311700" y="445025"/>
            <a:ext cx="8520638" cy="572738"/>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1" name="Google Shape;51;p8"/>
          <p:cNvSpPr txBox="1"/>
          <p:nvPr>
            <p:ph idx="1" type="body"/>
          </p:nvPr>
        </p:nvSpPr>
        <p:spPr>
          <a:xfrm>
            <a:off x="311700" y="1152475"/>
            <a:ext cx="8520638" cy="3416400"/>
          </a:xfrm>
          <a:prstGeom prst="rect">
            <a:avLst/>
          </a:prstGeom>
        </p:spPr>
        <p:txBody>
          <a:bodyPr anchorCtr="0" anchor="t" bIns="91425" lIns="91425" spcFirstLastPara="1" rIns="91425" wrap="square" tIns="91425"/>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2" name="Google Shape;52;p8"/>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53" name="Shape 53"/>
        <p:cNvGrpSpPr/>
        <p:nvPr/>
      </p:nvGrpSpPr>
      <p:grpSpPr>
        <a:xfrm>
          <a:off x="0" y="0"/>
          <a:ext cx="0" cy="0"/>
          <a:chOff x="0" y="0"/>
          <a:chExt cx="0" cy="0"/>
        </a:xfrm>
      </p:grpSpPr>
      <p:sp>
        <p:nvSpPr>
          <p:cNvPr id="54" name="Google Shape;54;p9"/>
          <p:cNvSpPr txBox="1"/>
          <p:nvPr>
            <p:ph type="title"/>
          </p:nvPr>
        </p:nvSpPr>
        <p:spPr>
          <a:xfrm>
            <a:off x="311700" y="445025"/>
            <a:ext cx="8520638" cy="572738"/>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5" name="Google Shape;55;p9"/>
          <p:cNvSpPr txBox="1"/>
          <p:nvPr>
            <p:ph idx="1" type="body"/>
          </p:nvPr>
        </p:nvSpPr>
        <p:spPr>
          <a:xfrm>
            <a:off x="311700" y="1152475"/>
            <a:ext cx="3999938"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56" name="Google Shape;56;p9"/>
          <p:cNvSpPr txBox="1"/>
          <p:nvPr>
            <p:ph idx="2" type="body"/>
          </p:nvPr>
        </p:nvSpPr>
        <p:spPr>
          <a:xfrm>
            <a:off x="4832400" y="1152475"/>
            <a:ext cx="3999938" cy="3416400"/>
          </a:xfrm>
          <a:prstGeom prst="rect">
            <a:avLst/>
          </a:prstGeom>
        </p:spPr>
        <p:txBody>
          <a:bodyPr anchorCtr="0" anchor="t" bIns="91425" lIns="91425" spcFirstLastPara="1" rIns="91425" wrap="square" tIns="91425"/>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57" name="Google Shape;57;p9"/>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58" name="Shape 58"/>
        <p:cNvGrpSpPr/>
        <p:nvPr/>
      </p:nvGrpSpPr>
      <p:grpSpPr>
        <a:xfrm>
          <a:off x="0" y="0"/>
          <a:ext cx="0" cy="0"/>
          <a:chOff x="0" y="0"/>
          <a:chExt cx="0" cy="0"/>
        </a:xfrm>
      </p:grpSpPr>
      <p:sp>
        <p:nvSpPr>
          <p:cNvPr id="59" name="Google Shape;59;p10"/>
          <p:cNvSpPr txBox="1"/>
          <p:nvPr>
            <p:ph type="title"/>
          </p:nvPr>
        </p:nvSpPr>
        <p:spPr>
          <a:xfrm>
            <a:off x="311700" y="445025"/>
            <a:ext cx="8520638" cy="572738"/>
          </a:xfrm>
          <a:prstGeom prst="rect">
            <a:avLst/>
          </a:prstGeom>
        </p:spPr>
        <p:txBody>
          <a:bodyPr anchorCtr="0" anchor="t" bIns="91425" lIns="91425" spcFirstLastPara="1" rIns="91425" wrap="square" tIns="91425"/>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0" name="Google Shape;60;p10"/>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1" name="Shape 61"/>
        <p:cNvGrpSpPr/>
        <p:nvPr/>
      </p:nvGrpSpPr>
      <p:grpSpPr>
        <a:xfrm>
          <a:off x="0" y="0"/>
          <a:ext cx="0" cy="0"/>
          <a:chOff x="0" y="0"/>
          <a:chExt cx="0" cy="0"/>
        </a:xfrm>
      </p:grpSpPr>
      <p:sp>
        <p:nvSpPr>
          <p:cNvPr id="62" name="Google Shape;62;p11"/>
          <p:cNvSpPr txBox="1"/>
          <p:nvPr>
            <p:ph type="title"/>
          </p:nvPr>
        </p:nvSpPr>
        <p:spPr>
          <a:xfrm>
            <a:off x="311700" y="555600"/>
            <a:ext cx="2808000" cy="755663"/>
          </a:xfrm>
          <a:prstGeom prst="rect">
            <a:avLst/>
          </a:prstGeom>
        </p:spPr>
        <p:txBody>
          <a:bodyPr anchorCtr="0" anchor="b" bIns="91425" lIns="91425" spcFirstLastPara="1" rIns="91425" wrap="square" tIns="91425"/>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3" name="Google Shape;63;p11"/>
          <p:cNvSpPr txBox="1"/>
          <p:nvPr>
            <p:ph idx="1" type="body"/>
          </p:nvPr>
        </p:nvSpPr>
        <p:spPr>
          <a:xfrm>
            <a:off x="311700" y="1389600"/>
            <a:ext cx="2808000" cy="3179363"/>
          </a:xfrm>
          <a:prstGeom prst="rect">
            <a:avLst/>
          </a:prstGeom>
        </p:spPr>
        <p:txBody>
          <a:bodyPr anchorCtr="0" anchor="t" bIns="91425" lIns="91425" spcFirstLastPara="1" rIns="91425" wrap="square" tIns="91425"/>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4" name="Google Shape;64;p11"/>
          <p:cNvSpPr txBox="1"/>
          <p:nvPr>
            <p:ph idx="12" type="sldNum"/>
          </p:nvPr>
        </p:nvSpPr>
        <p:spPr>
          <a:xfrm>
            <a:off x="8472458" y="4663217"/>
            <a:ext cx="548663" cy="393638"/>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4.xml"/><Relationship Id="rId10" Type="http://schemas.openxmlformats.org/officeDocument/2006/relationships/slideLayout" Target="../slideLayouts/slideLayout13.xml"/><Relationship Id="rId13" Type="http://schemas.openxmlformats.org/officeDocument/2006/relationships/slideLayout" Target="../slideLayouts/slideLayout16.xml"/><Relationship Id="rId12" Type="http://schemas.openxmlformats.org/officeDocument/2006/relationships/slideLayout" Target="../slideLayouts/slideLayout15.xml"/><Relationship Id="rId1" Type="http://schemas.openxmlformats.org/officeDocument/2006/relationships/slideLayout" Target="../slideLayouts/slideLayout4.xml"/><Relationship Id="rId2" Type="http://schemas.openxmlformats.org/officeDocument/2006/relationships/slideLayout" Target="../slideLayouts/slideLayout5.xml"/><Relationship Id="rId3" Type="http://schemas.openxmlformats.org/officeDocument/2006/relationships/slideLayout" Target="../slideLayouts/slideLayout6.xml"/><Relationship Id="rId4" Type="http://schemas.openxmlformats.org/officeDocument/2006/relationships/slideLayout" Target="../slideLayouts/slideLayout7.xml"/><Relationship Id="rId9" Type="http://schemas.openxmlformats.org/officeDocument/2006/relationships/slideLayout" Target="../slideLayouts/slideLayout12.xml"/><Relationship Id="rId15" Type="http://schemas.openxmlformats.org/officeDocument/2006/relationships/slideLayout" Target="../slideLayouts/slideLayout18.xml"/><Relationship Id="rId14" Type="http://schemas.openxmlformats.org/officeDocument/2006/relationships/slideLayout" Target="../slideLayouts/slideLayout17.xml"/><Relationship Id="rId17" Type="http://schemas.openxmlformats.org/officeDocument/2006/relationships/slideLayout" Target="../slideLayouts/slideLayout20.xml"/><Relationship Id="rId16" Type="http://schemas.openxmlformats.org/officeDocument/2006/relationships/slideLayout" Target="../slideLayouts/slideLayout19.xml"/><Relationship Id="rId5" Type="http://schemas.openxmlformats.org/officeDocument/2006/relationships/slideLayout" Target="../slideLayouts/slideLayout8.xml"/><Relationship Id="rId6" Type="http://schemas.openxmlformats.org/officeDocument/2006/relationships/slideLayout" Target="../slideLayouts/slideLayout9.xml"/><Relationship Id="rId18" Type="http://schemas.openxmlformats.org/officeDocument/2006/relationships/theme" Target="../theme/theme4.xml"/><Relationship Id="rId7" Type="http://schemas.openxmlformats.org/officeDocument/2006/relationships/slideLayout" Target="../slideLayouts/slideLayout10.xml"/><Relationship Id="rId8" Type="http://schemas.openxmlformats.org/officeDocument/2006/relationships/slideLayout" Target="../slideLayouts/slideLayout11.xml"/></Relationships>
</file>

<file path=ppt/slideMasters/_rels/slideMaster3.xml.rels><?xml version="1.0" encoding="UTF-8" standalone="yes"?><Relationships xmlns="http://schemas.openxmlformats.org/package/2006/relationships"><Relationship Id="rId11" Type="http://schemas.openxmlformats.org/officeDocument/2006/relationships/slideLayout" Target="../slideLayouts/slideLayout31.xml"/><Relationship Id="rId10" Type="http://schemas.openxmlformats.org/officeDocument/2006/relationships/slideLayout" Target="../slideLayouts/slideLayout30.xml"/><Relationship Id="rId13" Type="http://schemas.openxmlformats.org/officeDocument/2006/relationships/theme" Target="../theme/theme2.xml"/><Relationship Id="rId12" Type="http://schemas.openxmlformats.org/officeDocument/2006/relationships/slideLayout" Target="../slideLayouts/slideLayout32.xml"/><Relationship Id="rId1" Type="http://schemas.openxmlformats.org/officeDocument/2006/relationships/slideLayout" Target="../slideLayouts/slideLayout21.xml"/><Relationship Id="rId2" Type="http://schemas.openxmlformats.org/officeDocument/2006/relationships/slideLayout" Target="../slideLayouts/slideLayout22.xml"/><Relationship Id="rId3" Type="http://schemas.openxmlformats.org/officeDocument/2006/relationships/slideLayout" Target="../slideLayouts/slideLayout23.xml"/><Relationship Id="rId4" Type="http://schemas.openxmlformats.org/officeDocument/2006/relationships/slideLayout" Target="../slideLayouts/slideLayout24.xml"/><Relationship Id="rId9" Type="http://schemas.openxmlformats.org/officeDocument/2006/relationships/slideLayout" Target="../slideLayouts/slideLayout29.xml"/><Relationship Id="rId5" Type="http://schemas.openxmlformats.org/officeDocument/2006/relationships/slideLayout" Target="../slideLayouts/slideLayout25.xml"/><Relationship Id="rId6" Type="http://schemas.openxmlformats.org/officeDocument/2006/relationships/slideLayout" Target="../slideLayouts/slideLayout26.xml"/><Relationship Id="rId7" Type="http://schemas.openxmlformats.org/officeDocument/2006/relationships/slideLayout" Target="../slideLayouts/slideLayout27.xml"/><Relationship Id="rId8"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5" name="Shape 5"/>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38" name="Shape 38"/>
        <p:cNvGrpSpPr/>
        <p:nvPr/>
      </p:nvGrpSpPr>
      <p:grpSpPr>
        <a:xfrm>
          <a:off x="0" y="0"/>
          <a:ext cx="0" cy="0"/>
          <a:chOff x="0" y="0"/>
          <a:chExt cx="0" cy="0"/>
        </a:xfrm>
      </p:grpSpPr>
      <p:sp>
        <p:nvSpPr>
          <p:cNvPr id="39" name="Google Shape;39;p5"/>
          <p:cNvSpPr txBox="1"/>
          <p:nvPr>
            <p:ph type="title"/>
          </p:nvPr>
        </p:nvSpPr>
        <p:spPr>
          <a:xfrm>
            <a:off x="311700" y="445025"/>
            <a:ext cx="8520638" cy="572738"/>
          </a:xfrm>
          <a:prstGeom prst="rect">
            <a:avLst/>
          </a:prstGeom>
          <a:noFill/>
          <a:ln>
            <a:noFill/>
          </a:ln>
        </p:spPr>
        <p:txBody>
          <a:bodyPr anchorCtr="0" anchor="t" bIns="91425" lIns="91425" spcFirstLastPara="1" rIns="91425" wrap="square" tIns="91425"/>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40" name="Google Shape;40;p5"/>
          <p:cNvSpPr txBox="1"/>
          <p:nvPr>
            <p:ph idx="1" type="body"/>
          </p:nvPr>
        </p:nvSpPr>
        <p:spPr>
          <a:xfrm>
            <a:off x="311700" y="1152475"/>
            <a:ext cx="8520638" cy="3416400"/>
          </a:xfrm>
          <a:prstGeom prst="rect">
            <a:avLst/>
          </a:prstGeom>
          <a:noFill/>
          <a:ln>
            <a:noFill/>
          </a:ln>
        </p:spPr>
        <p:txBody>
          <a:bodyPr anchorCtr="0" anchor="t" bIns="91425" lIns="91425" spcFirstLastPara="1" rIns="91425" wrap="square" tIns="91425"/>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sz="1400">
                <a:solidFill>
                  <a:schemeClr val="dk2"/>
                </a:solidFill>
              </a:defRPr>
            </a:lvl2pPr>
            <a:lvl3pPr indent="-317500" lvl="2" marL="1371600">
              <a:lnSpc>
                <a:spcPct val="115000"/>
              </a:lnSpc>
              <a:spcBef>
                <a:spcPts val="1600"/>
              </a:spcBef>
              <a:spcAft>
                <a:spcPts val="0"/>
              </a:spcAft>
              <a:buClr>
                <a:schemeClr val="dk2"/>
              </a:buClr>
              <a:buSzPts val="1400"/>
              <a:buChar char="■"/>
              <a:defRPr sz="1400">
                <a:solidFill>
                  <a:schemeClr val="dk2"/>
                </a:solidFill>
              </a:defRPr>
            </a:lvl3pPr>
            <a:lvl4pPr indent="-317500" lvl="3" marL="1828800">
              <a:lnSpc>
                <a:spcPct val="115000"/>
              </a:lnSpc>
              <a:spcBef>
                <a:spcPts val="1600"/>
              </a:spcBef>
              <a:spcAft>
                <a:spcPts val="0"/>
              </a:spcAft>
              <a:buClr>
                <a:schemeClr val="dk2"/>
              </a:buClr>
              <a:buSzPts val="1400"/>
              <a:buChar char="●"/>
              <a:defRPr sz="1400">
                <a:solidFill>
                  <a:schemeClr val="dk2"/>
                </a:solidFill>
              </a:defRPr>
            </a:lvl4pPr>
            <a:lvl5pPr indent="-317500" lvl="4" marL="2286000">
              <a:lnSpc>
                <a:spcPct val="115000"/>
              </a:lnSpc>
              <a:spcBef>
                <a:spcPts val="1600"/>
              </a:spcBef>
              <a:spcAft>
                <a:spcPts val="0"/>
              </a:spcAft>
              <a:buClr>
                <a:schemeClr val="dk2"/>
              </a:buClr>
              <a:buSzPts val="1400"/>
              <a:buChar char="○"/>
              <a:defRPr sz="1400">
                <a:solidFill>
                  <a:schemeClr val="dk2"/>
                </a:solidFill>
              </a:defRPr>
            </a:lvl5pPr>
            <a:lvl6pPr indent="-317500" lvl="5" marL="2743200">
              <a:lnSpc>
                <a:spcPct val="115000"/>
              </a:lnSpc>
              <a:spcBef>
                <a:spcPts val="1600"/>
              </a:spcBef>
              <a:spcAft>
                <a:spcPts val="0"/>
              </a:spcAft>
              <a:buClr>
                <a:schemeClr val="dk2"/>
              </a:buClr>
              <a:buSzPts val="1400"/>
              <a:buChar char="■"/>
              <a:defRPr sz="1400">
                <a:solidFill>
                  <a:schemeClr val="dk2"/>
                </a:solidFill>
              </a:defRPr>
            </a:lvl6pPr>
            <a:lvl7pPr indent="-317500" lvl="6" marL="3200400">
              <a:lnSpc>
                <a:spcPct val="115000"/>
              </a:lnSpc>
              <a:spcBef>
                <a:spcPts val="1600"/>
              </a:spcBef>
              <a:spcAft>
                <a:spcPts val="0"/>
              </a:spcAft>
              <a:buClr>
                <a:schemeClr val="dk2"/>
              </a:buClr>
              <a:buSzPts val="1400"/>
              <a:buChar char="●"/>
              <a:defRPr sz="1400">
                <a:solidFill>
                  <a:schemeClr val="dk2"/>
                </a:solidFill>
              </a:defRPr>
            </a:lvl7pPr>
            <a:lvl8pPr indent="-317500" lvl="7" marL="3657600">
              <a:lnSpc>
                <a:spcPct val="115000"/>
              </a:lnSpc>
              <a:spcBef>
                <a:spcPts val="1600"/>
              </a:spcBef>
              <a:spcAft>
                <a:spcPts val="0"/>
              </a:spcAft>
              <a:buClr>
                <a:schemeClr val="dk2"/>
              </a:buClr>
              <a:buSzPts val="1400"/>
              <a:buChar char="○"/>
              <a:defRPr sz="1400">
                <a:solidFill>
                  <a:schemeClr val="dk2"/>
                </a:solidFill>
              </a:defRPr>
            </a:lvl8pPr>
            <a:lvl9pPr indent="-317500" lvl="8" marL="4114800">
              <a:lnSpc>
                <a:spcPct val="115000"/>
              </a:lnSpc>
              <a:spcBef>
                <a:spcPts val="1600"/>
              </a:spcBef>
              <a:spcAft>
                <a:spcPts val="1600"/>
              </a:spcAft>
              <a:buClr>
                <a:schemeClr val="dk2"/>
              </a:buClr>
              <a:buSzPts val="1400"/>
              <a:buChar char="■"/>
              <a:defRPr sz="1400">
                <a:solidFill>
                  <a:schemeClr val="dk2"/>
                </a:solidFill>
              </a:defRPr>
            </a:lvl9pPr>
          </a:lstStyle>
          <a:p/>
        </p:txBody>
      </p:sp>
      <p:sp>
        <p:nvSpPr>
          <p:cNvPr id="41" name="Google Shape;41;p5"/>
          <p:cNvSpPr txBox="1"/>
          <p:nvPr>
            <p:ph idx="12" type="sldNum"/>
          </p:nvPr>
        </p:nvSpPr>
        <p:spPr>
          <a:xfrm>
            <a:off x="8472458" y="4663217"/>
            <a:ext cx="548663" cy="393638"/>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1"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04" name="Shape 104"/>
        <p:cNvGrpSpPr/>
        <p:nvPr/>
      </p:nvGrpSpPr>
      <p:grpSpPr>
        <a:xfrm>
          <a:off x="0" y="0"/>
          <a:ext cx="0" cy="0"/>
          <a:chOff x="0" y="0"/>
          <a:chExt cx="0" cy="0"/>
        </a:xfrm>
      </p:grpSpPr>
      <p:sp>
        <p:nvSpPr>
          <p:cNvPr id="105" name="Google Shape;105;p23"/>
          <p:cNvSpPr txBox="1"/>
          <p:nvPr>
            <p:ph type="title"/>
          </p:nvPr>
        </p:nvSpPr>
        <p:spPr>
          <a:xfrm>
            <a:off x="633413" y="133350"/>
            <a:ext cx="7877100" cy="857400"/>
          </a:xfrm>
          <a:prstGeom prst="rect">
            <a:avLst/>
          </a:prstGeom>
          <a:noFill/>
          <a:ln>
            <a:noFill/>
          </a:ln>
        </p:spPr>
        <p:txBody>
          <a:bodyPr anchorCtr="0" anchor="ctr" bIns="34275" lIns="34275" spcFirstLastPara="1" rIns="34275" wrap="square" tIns="34275"/>
          <a:lstStyle>
            <a:lvl1pPr lvl="0"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1pPr>
            <a:lvl2pPr lvl="1"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2pPr>
            <a:lvl3pPr lvl="2"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3pPr>
            <a:lvl4pPr lvl="3"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4pPr>
            <a:lvl5pPr lvl="4"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5pPr>
            <a:lvl6pPr lvl="5"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6pPr>
            <a:lvl7pPr lvl="6"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7pPr>
            <a:lvl8pPr lvl="7"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8pPr>
            <a:lvl9pPr lvl="8" marR="0" rtl="0" algn="ctr">
              <a:lnSpc>
                <a:spcPct val="100000"/>
              </a:lnSpc>
              <a:spcBef>
                <a:spcPts val="0"/>
              </a:spcBef>
              <a:spcAft>
                <a:spcPts val="0"/>
              </a:spcAft>
              <a:buClr>
                <a:srgbClr val="000000"/>
              </a:buClr>
              <a:buSzPts val="4200"/>
              <a:buFont typeface="Helvetica Neue"/>
              <a:buNone/>
              <a:defRPr b="0" i="0" sz="4200" u="none" cap="none" strike="noStrike">
                <a:solidFill>
                  <a:srgbClr val="000000"/>
                </a:solidFill>
                <a:latin typeface="Helvetica Neue"/>
                <a:ea typeface="Helvetica Neue"/>
                <a:cs typeface="Helvetica Neue"/>
                <a:sym typeface="Helvetica Neue"/>
              </a:defRPr>
            </a:lvl9pPr>
          </a:lstStyle>
          <a:p/>
        </p:txBody>
      </p:sp>
      <p:sp>
        <p:nvSpPr>
          <p:cNvPr id="106" name="Google Shape;106;p23"/>
          <p:cNvSpPr txBox="1"/>
          <p:nvPr>
            <p:ph idx="1" type="body"/>
          </p:nvPr>
        </p:nvSpPr>
        <p:spPr>
          <a:xfrm>
            <a:off x="633413" y="1181100"/>
            <a:ext cx="7877100" cy="3486300"/>
          </a:xfrm>
          <a:prstGeom prst="rect">
            <a:avLst/>
          </a:prstGeom>
          <a:noFill/>
          <a:ln>
            <a:noFill/>
          </a:ln>
        </p:spPr>
        <p:txBody>
          <a:bodyPr anchorCtr="0" anchor="ctr" bIns="34275" lIns="34275" spcFirstLastPara="1" rIns="34275" wrap="square" tIns="34275"/>
          <a:lstStyle>
            <a:lvl1pPr indent="-381000" lvl="0" marL="457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1pPr>
            <a:lvl2pPr indent="-381000" lvl="1" marL="914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2pPr>
            <a:lvl3pPr indent="-381000" lvl="2" marL="1371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3pPr>
            <a:lvl4pPr indent="-381000" lvl="3" marL="1828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4pPr>
            <a:lvl5pPr indent="-381000" lvl="4" marL="22860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5pPr>
            <a:lvl6pPr indent="-381000" lvl="5" marL="27432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6pPr>
            <a:lvl7pPr indent="-381000" lvl="6" marL="32004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7pPr>
            <a:lvl8pPr indent="-381000" lvl="7" marL="36576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8pPr>
            <a:lvl9pPr indent="-381000" lvl="8" marL="4114800" marR="0" rtl="0" algn="l">
              <a:lnSpc>
                <a:spcPct val="100000"/>
              </a:lnSpc>
              <a:spcBef>
                <a:spcPts val="2200"/>
              </a:spcBef>
              <a:spcAft>
                <a:spcPts val="0"/>
              </a:spcAft>
              <a:buClr>
                <a:srgbClr val="000000"/>
              </a:buClr>
              <a:buSzPts val="2400"/>
              <a:buFont typeface="Helvetica Neue"/>
              <a:buChar char="•"/>
              <a:defRPr b="0" i="0" sz="2000" u="none" cap="none" strike="noStrike">
                <a:solidFill>
                  <a:srgbClr val="000000"/>
                </a:solidFill>
                <a:latin typeface="Helvetica Neue"/>
                <a:ea typeface="Helvetica Neue"/>
                <a:cs typeface="Helvetica Neue"/>
                <a:sym typeface="Helvetica Neue"/>
              </a:defRPr>
            </a:lvl9pPr>
          </a:lstStyle>
          <a:p/>
        </p:txBody>
      </p:sp>
      <p:sp>
        <p:nvSpPr>
          <p:cNvPr id="107" name="Google Shape;107;p23"/>
          <p:cNvSpPr txBox="1"/>
          <p:nvPr>
            <p:ph idx="12" type="sldNum"/>
          </p:nvPr>
        </p:nvSpPr>
        <p:spPr>
          <a:xfrm>
            <a:off x="4484637" y="4905375"/>
            <a:ext cx="170100" cy="172800"/>
          </a:xfrm>
          <a:prstGeom prst="rect">
            <a:avLst/>
          </a:prstGeom>
          <a:noFill/>
          <a:ln>
            <a:noFill/>
          </a:ln>
        </p:spPr>
        <p:txBody>
          <a:bodyPr anchorCtr="0" anchor="t" bIns="19050" lIns="19050" spcFirstLastPara="1" rIns="19050" wrap="square" tIns="19050">
            <a:noAutofit/>
          </a:bodyPr>
          <a:lstStyle>
            <a:lvl1pPr indent="0" lvl="0"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1pPr>
            <a:lvl2pPr indent="0" lvl="1"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2pPr>
            <a:lvl3pPr indent="0" lvl="2"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3pPr>
            <a:lvl4pPr indent="0" lvl="3"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4pPr>
            <a:lvl5pPr indent="0" lvl="4"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5pPr>
            <a:lvl6pPr indent="0" lvl="5"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6pPr>
            <a:lvl7pPr indent="0" lvl="6"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7pPr>
            <a:lvl8pPr indent="0" lvl="7"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8pPr>
            <a:lvl9pPr indent="0" lvl="8" marL="0" marR="0" rtl="0" algn="ctr">
              <a:lnSpc>
                <a:spcPct val="100000"/>
              </a:lnSpc>
              <a:spcBef>
                <a:spcPts val="0"/>
              </a:spcBef>
              <a:spcAft>
                <a:spcPts val="0"/>
              </a:spcAft>
              <a:buClr>
                <a:srgbClr val="000000"/>
              </a:buClr>
              <a:buSzPts val="900"/>
              <a:buFont typeface="Helvetica Neue Light"/>
              <a:buNone/>
              <a:defRPr b="0" i="0" sz="900" u="none" cap="none" strike="noStrike">
                <a:solidFill>
                  <a:srgbClr val="000000"/>
                </a:solidFill>
                <a:latin typeface="Helvetica Neue Light"/>
                <a:ea typeface="Helvetica Neue Light"/>
                <a:cs typeface="Helvetica Neue Light"/>
                <a:sym typeface="Helvetica Neue Light"/>
              </a:defRPr>
            </a:lvl9pPr>
          </a:lstStyle>
          <a:p>
            <a:pPr indent="0" lvl="0" marL="0" rtl="0" algn="ctr">
              <a:spcBef>
                <a:spcPts val="0"/>
              </a:spcBef>
              <a:spcAft>
                <a:spcPts val="0"/>
              </a:spcAft>
              <a:buNone/>
            </a:pPr>
            <a:fld id="{00000000-1234-1234-1234-123412341234}" type="slidenum">
              <a:rPr lang="en"/>
              <a:t>‹#›</a:t>
            </a:fld>
            <a:endParaRPr sz="500">
              <a:latin typeface="Arial"/>
              <a:ea typeface="Arial"/>
              <a:cs typeface="Arial"/>
              <a:sym typeface="Arial"/>
            </a:endParaRPr>
          </a:p>
        </p:txBody>
      </p:sp>
    </p:spTree>
  </p:cSld>
  <p:clrMap accent1="accent1" accent2="accent2" accent3="accent3" accent4="accent4" accent5="accent5" accent6="accent6" bg1="lt1" bg2="dk2" tx1="dk1" tx2="lt2" folHlink="folHlink" hlink="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 Id="rId3" Type="http://schemas.openxmlformats.org/officeDocument/2006/relationships/image" Target="../media/image13.jpg"/><Relationship Id="rId4" Type="http://schemas.openxmlformats.org/officeDocument/2006/relationships/image" Target="../media/image3.png"/><Relationship Id="rId5"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0.xml"/><Relationship Id="rId3" Type="http://schemas.openxmlformats.org/officeDocument/2006/relationships/image" Target="../media/image2.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5.png"/><Relationship Id="rId5"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descr="W61A3392.jpg" id="158" name="Google Shape;158;p36"/>
          <p:cNvPicPr preferRelativeResize="0"/>
          <p:nvPr/>
        </p:nvPicPr>
        <p:blipFill rotWithShape="1">
          <a:blip r:embed="rId3">
            <a:alphaModFix/>
          </a:blip>
          <a:srcRect b="0" l="20324" r="37643" t="68471"/>
          <a:stretch/>
        </p:blipFill>
        <p:spPr>
          <a:xfrm>
            <a:off x="4571750" y="0"/>
            <a:ext cx="4570852" cy="5143500"/>
          </a:xfrm>
          <a:prstGeom prst="rect">
            <a:avLst/>
          </a:prstGeom>
          <a:noFill/>
          <a:ln>
            <a:noFill/>
          </a:ln>
        </p:spPr>
      </p:pic>
      <p:sp>
        <p:nvSpPr>
          <p:cNvPr id="159" name="Google Shape;159;p36"/>
          <p:cNvSpPr/>
          <p:nvPr/>
        </p:nvSpPr>
        <p:spPr>
          <a:xfrm>
            <a:off x="162836" y="167563"/>
            <a:ext cx="8818313" cy="4808362"/>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160" name="Google Shape;160;p36"/>
          <p:cNvSpPr/>
          <p:nvPr/>
        </p:nvSpPr>
        <p:spPr>
          <a:xfrm>
            <a:off x="4571750" y="0"/>
            <a:ext cx="4570810" cy="5143501"/>
          </a:xfrm>
          <a:prstGeom prst="rect">
            <a:avLst/>
          </a:prstGeom>
          <a:solidFill>
            <a:srgbClr val="35BCE1">
              <a:alpha val="200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161" name="Google Shape;161;p36"/>
          <p:cNvSpPr txBox="1"/>
          <p:nvPr/>
        </p:nvSpPr>
        <p:spPr>
          <a:xfrm>
            <a:off x="284825" y="435900"/>
            <a:ext cx="4184400" cy="1792800"/>
          </a:xfrm>
          <a:prstGeom prst="rect">
            <a:avLst/>
          </a:prstGeom>
          <a:no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2600"/>
              <a:buFont typeface="Helvetica Neue"/>
              <a:buNone/>
            </a:pPr>
            <a:r>
              <a:rPr b="1" lang="en" sz="2600">
                <a:latin typeface="Helvetica Neue"/>
                <a:ea typeface="Helvetica Neue"/>
                <a:cs typeface="Helvetica Neue"/>
                <a:sym typeface="Helvetica Neue"/>
              </a:rPr>
              <a:t>Tackling the Technical Interview Series: </a:t>
            </a:r>
            <a:endParaRPr b="1" sz="2600">
              <a:latin typeface="Helvetica Neue"/>
              <a:ea typeface="Helvetica Neue"/>
              <a:cs typeface="Helvetica Neue"/>
              <a:sym typeface="Helvetica Neue"/>
            </a:endParaRPr>
          </a:p>
          <a:p>
            <a:pPr indent="0" lvl="0" marL="0" marR="0" rtl="0" algn="ctr">
              <a:lnSpc>
                <a:spcPct val="100000"/>
              </a:lnSpc>
              <a:spcBef>
                <a:spcPts val="0"/>
              </a:spcBef>
              <a:spcAft>
                <a:spcPts val="0"/>
              </a:spcAft>
              <a:buClr>
                <a:srgbClr val="000000"/>
              </a:buClr>
              <a:buSzPts val="2600"/>
              <a:buFont typeface="Helvetica Neue"/>
              <a:buNone/>
            </a:pPr>
            <a:r>
              <a:rPr b="1" lang="en" sz="2600">
                <a:latin typeface="Helvetica Neue"/>
                <a:ea typeface="Helvetica Neue"/>
                <a:cs typeface="Helvetica Neue"/>
                <a:sym typeface="Helvetica Neue"/>
              </a:rPr>
              <a:t>Object </a:t>
            </a:r>
            <a:r>
              <a:rPr b="1" lang="en" sz="2600">
                <a:latin typeface="Helvetica Neue"/>
                <a:ea typeface="Helvetica Neue"/>
                <a:cs typeface="Helvetica Neue"/>
                <a:sym typeface="Helvetica Neue"/>
              </a:rPr>
              <a:t>Oriented</a:t>
            </a:r>
            <a:r>
              <a:rPr b="1" lang="en" sz="2600">
                <a:latin typeface="Helvetica Neue"/>
                <a:ea typeface="Helvetica Neue"/>
                <a:cs typeface="Helvetica Neue"/>
                <a:sym typeface="Helvetica Neue"/>
              </a:rPr>
              <a:t> Programming </a:t>
            </a:r>
            <a:endParaRPr sz="500">
              <a:latin typeface="Helvetica Neue"/>
              <a:ea typeface="Helvetica Neue"/>
              <a:cs typeface="Helvetica Neue"/>
              <a:sym typeface="Helvetica Neue"/>
            </a:endParaRPr>
          </a:p>
        </p:txBody>
      </p:sp>
      <p:pic>
        <p:nvPicPr>
          <p:cNvPr descr="Image" id="162" name="Google Shape;162;p36"/>
          <p:cNvPicPr preferRelativeResize="0"/>
          <p:nvPr/>
        </p:nvPicPr>
        <p:blipFill rotWithShape="1">
          <a:blip r:embed="rId4">
            <a:alphaModFix amt="20000"/>
          </a:blip>
          <a:srcRect b="0" l="0" r="0" t="0"/>
          <a:stretch/>
        </p:blipFill>
        <p:spPr>
          <a:xfrm rot="2700000">
            <a:off x="6608621" y="-605418"/>
            <a:ext cx="4014391" cy="2306863"/>
          </a:xfrm>
          <a:prstGeom prst="rect">
            <a:avLst/>
          </a:prstGeom>
          <a:noFill/>
          <a:ln>
            <a:noFill/>
          </a:ln>
        </p:spPr>
      </p:pic>
      <p:grpSp>
        <p:nvGrpSpPr>
          <p:cNvPr id="163" name="Google Shape;163;p36"/>
          <p:cNvGrpSpPr/>
          <p:nvPr/>
        </p:nvGrpSpPr>
        <p:grpSpPr>
          <a:xfrm>
            <a:off x="4029709" y="2444189"/>
            <a:ext cx="1485113" cy="1485117"/>
            <a:chOff x="-14515575" y="-4498387"/>
            <a:chExt cx="3960300" cy="3960313"/>
          </a:xfrm>
        </p:grpSpPr>
        <p:sp>
          <p:nvSpPr>
            <p:cNvPr id="164" name="Google Shape;164;p36"/>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65" name="Google Shape;165;p36"/>
            <p:cNvPicPr preferRelativeResize="0"/>
            <p:nvPr/>
          </p:nvPicPr>
          <p:blipFill>
            <a:blip r:embed="rId5">
              <a:alphaModFix/>
            </a:blip>
            <a:stretch>
              <a:fillRect/>
            </a:stretch>
          </p:blipFill>
          <p:spPr>
            <a:xfrm>
              <a:off x="-14515575" y="-4498375"/>
              <a:ext cx="3960300" cy="3960300"/>
            </a:xfrm>
            <a:prstGeom prst="rect">
              <a:avLst/>
            </a:prstGeom>
            <a:noFill/>
            <a:ln>
              <a:noFill/>
            </a:ln>
          </p:spPr>
        </p:pic>
      </p:grpSp>
      <p:sp>
        <p:nvSpPr>
          <p:cNvPr id="166" name="Google Shape;166;p36"/>
          <p:cNvSpPr txBox="1"/>
          <p:nvPr/>
        </p:nvSpPr>
        <p:spPr>
          <a:xfrm>
            <a:off x="453475" y="3446375"/>
            <a:ext cx="3433800" cy="1322400"/>
          </a:xfrm>
          <a:prstGeom prst="rect">
            <a:avLst/>
          </a:prstGeom>
          <a:no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000000"/>
              </a:buClr>
              <a:buSzPts val="2600"/>
              <a:buFont typeface="Helvetica Neue"/>
              <a:buNone/>
            </a:pPr>
            <a:r>
              <a:rPr b="1" lang="en">
                <a:latin typeface="Helvetica Neue"/>
                <a:ea typeface="Helvetica Neue"/>
                <a:cs typeface="Helvetica Neue"/>
                <a:sym typeface="Helvetica Neue"/>
              </a:rPr>
              <a:t>Please mark your attendance with an X on the sheet so that you can get credit for this workshop</a:t>
            </a:r>
            <a:endParaRPr>
              <a:latin typeface="Helvetica Neue"/>
              <a:ea typeface="Helvetica Neue"/>
              <a:cs typeface="Helvetica Neue"/>
              <a:sym typeface="Helvetica Neue"/>
            </a:endParaRPr>
          </a:p>
        </p:txBody>
      </p:sp>
      <p:cxnSp>
        <p:nvCxnSpPr>
          <p:cNvPr id="167" name="Google Shape;167;p36"/>
          <p:cNvCxnSpPr/>
          <p:nvPr/>
        </p:nvCxnSpPr>
        <p:spPr>
          <a:xfrm flipH="1" rot="10800000">
            <a:off x="383975" y="2228700"/>
            <a:ext cx="3857700" cy="9000"/>
          </a:xfrm>
          <a:prstGeom prst="straightConnector1">
            <a:avLst/>
          </a:prstGeom>
          <a:noFill/>
          <a:ln cap="flat" cmpd="sng" w="76200">
            <a:solidFill>
              <a:srgbClr val="38BCDB"/>
            </a:solidFill>
            <a:prstDash val="solid"/>
            <a:round/>
            <a:headEnd len="med" w="med" type="none"/>
            <a:tailEnd len="med" w="med" type="none"/>
          </a:ln>
        </p:spPr>
      </p:cxnSp>
    </p:spTree>
  </p:cSld>
  <p:clrMapOvr>
    <a:masterClrMapping/>
  </p:clrMapOvr>
  <mc:AlternateContent>
    <mc:Choice Requires="p14">
      <p:transition spd="slow" p14:dur="1500">
        <p:fade thruBlk="1"/>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9" name="Shape 259"/>
        <p:cNvGrpSpPr/>
        <p:nvPr/>
      </p:nvGrpSpPr>
      <p:grpSpPr>
        <a:xfrm>
          <a:off x="0" y="0"/>
          <a:ext cx="0" cy="0"/>
          <a:chOff x="0" y="0"/>
          <a:chExt cx="0" cy="0"/>
        </a:xfrm>
      </p:grpSpPr>
      <p:sp>
        <p:nvSpPr>
          <p:cNvPr id="260" name="Google Shape;260;p45"/>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61" name="Google Shape;261;p45"/>
          <p:cNvGrpSpPr/>
          <p:nvPr/>
        </p:nvGrpSpPr>
        <p:grpSpPr>
          <a:xfrm>
            <a:off x="7986504" y="318902"/>
            <a:ext cx="758793" cy="758796"/>
            <a:chOff x="-14515575" y="-4498387"/>
            <a:chExt cx="3960300" cy="3960313"/>
          </a:xfrm>
        </p:grpSpPr>
        <p:sp>
          <p:nvSpPr>
            <p:cNvPr id="262" name="Google Shape;262;p45"/>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63" name="Google Shape;263;p45"/>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64" name="Google Shape;264;p45"/>
          <p:cNvSpPr txBox="1"/>
          <p:nvPr/>
        </p:nvSpPr>
        <p:spPr>
          <a:xfrm>
            <a:off x="720225" y="578975"/>
            <a:ext cx="7094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Helvetica Neue"/>
                <a:ea typeface="Helvetica Neue"/>
                <a:cs typeface="Helvetica Neue"/>
                <a:sym typeface="Helvetica Neue"/>
              </a:rPr>
              <a:t>Inheritance  </a:t>
            </a:r>
            <a:endParaRPr b="1" i="1" sz="30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65" name="Google Shape;265;p45"/>
          <p:cNvSpPr txBox="1"/>
          <p:nvPr/>
        </p:nvSpPr>
        <p:spPr>
          <a:xfrm>
            <a:off x="768275" y="1303375"/>
            <a:ext cx="7760700" cy="29607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Inheritance allows classes to inherit properties from each other. </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For Example, if we had a class named animal and we had another class named Rabbit, because Rabbit </a:t>
            </a:r>
            <a:r>
              <a:rPr i="1" lang="en"/>
              <a:t>is</a:t>
            </a:r>
            <a:r>
              <a:rPr lang="en"/>
              <a:t> an animal we might want that class to inherit all the properties of </a:t>
            </a:r>
            <a:r>
              <a:rPr i="1" lang="en"/>
              <a:t>animal</a:t>
            </a:r>
            <a:r>
              <a:rPr lang="en"/>
              <a:t>. </a:t>
            </a:r>
            <a:endParaRPr/>
          </a:p>
          <a:p>
            <a:pPr indent="0" lvl="0" marL="0" rtl="0" algn="l">
              <a:spcBef>
                <a:spcPts val="0"/>
              </a:spcBef>
              <a:spcAft>
                <a:spcPts val="0"/>
              </a:spcAft>
              <a:buNone/>
            </a:pPr>
            <a:r>
              <a:t/>
            </a:r>
            <a:endParaRPr/>
          </a:p>
          <a:p>
            <a:pPr indent="-317500" lvl="0" marL="457200" rtl="0" algn="l">
              <a:spcBef>
                <a:spcPts val="0"/>
              </a:spcBef>
              <a:spcAft>
                <a:spcPts val="0"/>
              </a:spcAft>
              <a:buSzPts val="1400"/>
              <a:buChar char="●"/>
            </a:pPr>
            <a:r>
              <a:rPr lang="en"/>
              <a:t>Inheritance shows the relationships between classes and allows them to share properties.</a:t>
            </a:r>
            <a:endParaRPr/>
          </a:p>
          <a:p>
            <a:pPr indent="0" lvl="0" marL="0" rtl="0" algn="l">
              <a:spcBef>
                <a:spcPts val="0"/>
              </a:spcBef>
              <a:spcAft>
                <a:spcPts val="0"/>
              </a:spcAft>
              <a:buNone/>
            </a:pPr>
            <a:r>
              <a:t/>
            </a:r>
            <a:endParaRPr/>
          </a:p>
        </p:txBody>
      </p:sp>
      <p:pic>
        <p:nvPicPr>
          <p:cNvPr id="266" name="Google Shape;266;p45"/>
          <p:cNvPicPr preferRelativeResize="0"/>
          <p:nvPr/>
        </p:nvPicPr>
        <p:blipFill>
          <a:blip r:embed="rId4">
            <a:alphaModFix/>
          </a:blip>
          <a:stretch>
            <a:fillRect/>
          </a:stretch>
        </p:blipFill>
        <p:spPr>
          <a:xfrm>
            <a:off x="1101275" y="3044323"/>
            <a:ext cx="7094701" cy="108839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70" name="Shape 270"/>
        <p:cNvGrpSpPr/>
        <p:nvPr/>
      </p:nvGrpSpPr>
      <p:grpSpPr>
        <a:xfrm>
          <a:off x="0" y="0"/>
          <a:ext cx="0" cy="0"/>
          <a:chOff x="0" y="0"/>
          <a:chExt cx="0" cy="0"/>
        </a:xfrm>
      </p:grpSpPr>
      <p:sp>
        <p:nvSpPr>
          <p:cNvPr id="271" name="Google Shape;271;p46"/>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72" name="Google Shape;272;p46"/>
          <p:cNvGrpSpPr/>
          <p:nvPr/>
        </p:nvGrpSpPr>
        <p:grpSpPr>
          <a:xfrm>
            <a:off x="7986504" y="318902"/>
            <a:ext cx="758793" cy="758796"/>
            <a:chOff x="-14515575" y="-4498387"/>
            <a:chExt cx="3960300" cy="3960313"/>
          </a:xfrm>
        </p:grpSpPr>
        <p:sp>
          <p:nvSpPr>
            <p:cNvPr id="273" name="Google Shape;273;p46"/>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74" name="Google Shape;274;p46"/>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75" name="Google Shape;275;p46"/>
          <p:cNvSpPr txBox="1"/>
          <p:nvPr/>
        </p:nvSpPr>
        <p:spPr>
          <a:xfrm>
            <a:off x="720225" y="578975"/>
            <a:ext cx="7094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Helvetica Neue"/>
                <a:ea typeface="Helvetica Neue"/>
                <a:cs typeface="Helvetica Neue"/>
                <a:sym typeface="Helvetica Neue"/>
              </a:rPr>
              <a:t>Using the </a:t>
            </a:r>
            <a:r>
              <a:rPr b="1" i="1" lang="en" sz="3000">
                <a:latin typeface="Helvetica Neue"/>
                <a:ea typeface="Helvetica Neue"/>
                <a:cs typeface="Helvetica Neue"/>
                <a:sym typeface="Helvetica Neue"/>
              </a:rPr>
              <a:t>Extend</a:t>
            </a:r>
            <a:r>
              <a:rPr b="1" lang="en" sz="3000">
                <a:latin typeface="Helvetica Neue"/>
                <a:ea typeface="Helvetica Neue"/>
                <a:cs typeface="Helvetica Neue"/>
                <a:sym typeface="Helvetica Neue"/>
              </a:rPr>
              <a:t> keyword. </a:t>
            </a:r>
            <a:r>
              <a:rPr b="1" lang="en" sz="3000">
                <a:latin typeface="Helvetica Neue"/>
                <a:ea typeface="Helvetica Neue"/>
                <a:cs typeface="Helvetica Neue"/>
                <a:sym typeface="Helvetica Neue"/>
              </a:rPr>
              <a:t>  </a:t>
            </a:r>
            <a:endParaRPr b="1" i="1" sz="30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76" name="Google Shape;276;p46"/>
          <p:cNvSpPr txBox="1"/>
          <p:nvPr/>
        </p:nvSpPr>
        <p:spPr>
          <a:xfrm>
            <a:off x="768275" y="1303375"/>
            <a:ext cx="7760700" cy="2960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277" name="Google Shape;277;p46"/>
          <p:cNvPicPr preferRelativeResize="0"/>
          <p:nvPr/>
        </p:nvPicPr>
        <p:blipFill>
          <a:blip r:embed="rId4">
            <a:alphaModFix/>
          </a:blip>
          <a:stretch>
            <a:fillRect/>
          </a:stretch>
        </p:blipFill>
        <p:spPr>
          <a:xfrm>
            <a:off x="848125" y="1734148"/>
            <a:ext cx="7447748" cy="17595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81" name="Shape 281"/>
        <p:cNvGrpSpPr/>
        <p:nvPr/>
      </p:nvGrpSpPr>
      <p:grpSpPr>
        <a:xfrm>
          <a:off x="0" y="0"/>
          <a:ext cx="0" cy="0"/>
          <a:chOff x="0" y="0"/>
          <a:chExt cx="0" cy="0"/>
        </a:xfrm>
      </p:grpSpPr>
      <p:sp>
        <p:nvSpPr>
          <p:cNvPr id="282" name="Google Shape;282;p47"/>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83" name="Google Shape;283;p47"/>
          <p:cNvGrpSpPr/>
          <p:nvPr/>
        </p:nvGrpSpPr>
        <p:grpSpPr>
          <a:xfrm>
            <a:off x="7986504" y="318902"/>
            <a:ext cx="758793" cy="758796"/>
            <a:chOff x="-14515575" y="-4498387"/>
            <a:chExt cx="3960300" cy="3960313"/>
          </a:xfrm>
        </p:grpSpPr>
        <p:sp>
          <p:nvSpPr>
            <p:cNvPr id="284" name="Google Shape;284;p47"/>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85" name="Google Shape;285;p47"/>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86" name="Google Shape;286;p47"/>
          <p:cNvSpPr txBox="1"/>
          <p:nvPr/>
        </p:nvSpPr>
        <p:spPr>
          <a:xfrm>
            <a:off x="720225" y="578975"/>
            <a:ext cx="7094700" cy="58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Helvetica Neue"/>
                <a:ea typeface="Helvetica Neue"/>
                <a:cs typeface="Helvetica Neue"/>
                <a:sym typeface="Helvetica Neue"/>
              </a:rPr>
              <a:t>QQ: Check Your Knowledge </a:t>
            </a:r>
            <a:endParaRPr b="1" sz="2400">
              <a:latin typeface="Helvetica Neue"/>
              <a:ea typeface="Helvetica Neue"/>
              <a:cs typeface="Helvetica Neue"/>
              <a:sym typeface="Helvetica Neue"/>
            </a:endParaRPr>
          </a:p>
          <a:p>
            <a:pPr indent="0" lvl="0" marL="0" rtl="0" algn="l">
              <a:spcBef>
                <a:spcPts val="0"/>
              </a:spcBef>
              <a:spcAft>
                <a:spcPts val="0"/>
              </a:spcAft>
              <a:buNone/>
            </a:pPr>
            <a:r>
              <a:rPr lang="en" sz="1000">
                <a:latin typeface="Helvetica Neue"/>
                <a:ea typeface="Helvetica Neue"/>
                <a:cs typeface="Helvetica Neue"/>
                <a:sym typeface="Helvetica Neue"/>
              </a:rPr>
              <a:t>Please put your answers in the chat </a:t>
            </a:r>
            <a:endParaRPr sz="1000">
              <a:latin typeface="Helvetica Neue"/>
              <a:ea typeface="Helvetica Neue"/>
              <a:cs typeface="Helvetica Neue"/>
              <a:sym typeface="Helvetica Neue"/>
            </a:endParaRPr>
          </a:p>
          <a:p>
            <a:pPr indent="0" lvl="0" marL="0" rtl="0" algn="ctr">
              <a:spcBef>
                <a:spcPts val="0"/>
              </a:spcBef>
              <a:spcAft>
                <a:spcPts val="0"/>
              </a:spcAft>
              <a:buNone/>
            </a:pPr>
            <a:r>
              <a:t/>
            </a:r>
            <a:endParaRPr i="1" sz="12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87" name="Google Shape;287;p47"/>
          <p:cNvSpPr txBox="1"/>
          <p:nvPr/>
        </p:nvSpPr>
        <p:spPr>
          <a:xfrm>
            <a:off x="5080500" y="1760100"/>
            <a:ext cx="3267300" cy="3064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What is Inheritance?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When do we use Inheritance and what does it do for our code?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How would you use the </a:t>
            </a:r>
            <a:r>
              <a:rPr i="1" lang="en">
                <a:highlight>
                  <a:srgbClr val="FFFFFF"/>
                </a:highlight>
                <a:latin typeface="Helvetica Neue"/>
                <a:ea typeface="Helvetica Neue"/>
                <a:cs typeface="Helvetica Neue"/>
                <a:sym typeface="Helvetica Neue"/>
              </a:rPr>
              <a:t>Extend</a:t>
            </a:r>
            <a:r>
              <a:rPr lang="en">
                <a:highlight>
                  <a:srgbClr val="FFFFFF"/>
                </a:highlight>
                <a:latin typeface="Helvetica Neue"/>
                <a:ea typeface="Helvetica Neue"/>
                <a:cs typeface="Helvetica Neue"/>
                <a:sym typeface="Helvetica Neue"/>
              </a:rPr>
              <a:t> keyword?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p:txBody>
      </p:sp>
      <p:pic>
        <p:nvPicPr>
          <p:cNvPr id="288" name="Google Shape;288;p47"/>
          <p:cNvPicPr preferRelativeResize="0"/>
          <p:nvPr/>
        </p:nvPicPr>
        <p:blipFill>
          <a:blip r:embed="rId4">
            <a:alphaModFix/>
          </a:blip>
          <a:stretch>
            <a:fillRect/>
          </a:stretch>
        </p:blipFill>
        <p:spPr>
          <a:xfrm>
            <a:off x="1053625" y="1615150"/>
            <a:ext cx="3676474" cy="244739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2" name="Shape 292"/>
        <p:cNvGrpSpPr/>
        <p:nvPr/>
      </p:nvGrpSpPr>
      <p:grpSpPr>
        <a:xfrm>
          <a:off x="0" y="0"/>
          <a:ext cx="0" cy="0"/>
          <a:chOff x="0" y="0"/>
          <a:chExt cx="0" cy="0"/>
        </a:xfrm>
      </p:grpSpPr>
      <p:sp>
        <p:nvSpPr>
          <p:cNvPr id="293" name="Google Shape;293;p48"/>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94" name="Google Shape;294;p48"/>
          <p:cNvGrpSpPr/>
          <p:nvPr/>
        </p:nvGrpSpPr>
        <p:grpSpPr>
          <a:xfrm>
            <a:off x="7986504" y="318902"/>
            <a:ext cx="758793" cy="758796"/>
            <a:chOff x="-14515575" y="-4498387"/>
            <a:chExt cx="3960300" cy="3960313"/>
          </a:xfrm>
        </p:grpSpPr>
        <p:sp>
          <p:nvSpPr>
            <p:cNvPr id="295" name="Google Shape;295;p48"/>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96" name="Google Shape;296;p48"/>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97" name="Google Shape;297;p48"/>
          <p:cNvSpPr txBox="1"/>
          <p:nvPr/>
        </p:nvSpPr>
        <p:spPr>
          <a:xfrm>
            <a:off x="958925" y="713700"/>
            <a:ext cx="7093500" cy="371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ctr">
              <a:spcBef>
                <a:spcPts val="0"/>
              </a:spcBef>
              <a:spcAft>
                <a:spcPts val="0"/>
              </a:spcAft>
              <a:buNone/>
            </a:pPr>
            <a:r>
              <a:t/>
            </a:r>
            <a:endParaRPr/>
          </a:p>
          <a:p>
            <a:pPr indent="0" lvl="0" marL="0" rtl="0" algn="l">
              <a:spcBef>
                <a:spcPts val="0"/>
              </a:spcBef>
              <a:spcAft>
                <a:spcPts val="0"/>
              </a:spcAft>
              <a:buNone/>
            </a:pPr>
            <a:r>
              <a:t/>
            </a:r>
            <a:endParaRPr b="1" sz="3600"/>
          </a:p>
          <a:p>
            <a:pPr indent="0" lvl="0" marL="0" rtl="0" algn="ctr">
              <a:spcBef>
                <a:spcPts val="0"/>
              </a:spcBef>
              <a:spcAft>
                <a:spcPts val="0"/>
              </a:spcAft>
              <a:buNone/>
            </a:pPr>
            <a:r>
              <a:rPr b="1" lang="en" sz="3600">
                <a:solidFill>
                  <a:srgbClr val="76A5AF"/>
                </a:solidFill>
              </a:rPr>
              <a:t>Lets Code </a:t>
            </a:r>
            <a:r>
              <a:rPr b="1" lang="en" sz="3600">
                <a:solidFill>
                  <a:srgbClr val="76A5AF"/>
                </a:solidFill>
              </a:rPr>
              <a:t> </a:t>
            </a:r>
            <a:endParaRPr b="1" sz="3600">
              <a:solidFill>
                <a:srgbClr val="76A5A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1" name="Shape 301"/>
        <p:cNvGrpSpPr/>
        <p:nvPr/>
      </p:nvGrpSpPr>
      <p:grpSpPr>
        <a:xfrm>
          <a:off x="0" y="0"/>
          <a:ext cx="0" cy="0"/>
          <a:chOff x="0" y="0"/>
          <a:chExt cx="0" cy="0"/>
        </a:xfrm>
      </p:grpSpPr>
      <p:pic>
        <p:nvPicPr>
          <p:cNvPr descr="Depositphotos_122731578_original.jpg" id="302" name="Google Shape;302;p49"/>
          <p:cNvPicPr preferRelativeResize="0"/>
          <p:nvPr/>
        </p:nvPicPr>
        <p:blipFill rotWithShape="1">
          <a:blip r:embed="rId3">
            <a:alphaModFix/>
          </a:blip>
          <a:srcRect b="3164" l="0" r="139" t="12674"/>
          <a:stretch/>
        </p:blipFill>
        <p:spPr>
          <a:xfrm>
            <a:off x="0" y="0"/>
            <a:ext cx="9144000" cy="5143499"/>
          </a:xfrm>
          <a:prstGeom prst="rect">
            <a:avLst/>
          </a:prstGeom>
          <a:noFill/>
          <a:ln>
            <a:noFill/>
          </a:ln>
        </p:spPr>
      </p:pic>
      <p:sp>
        <p:nvSpPr>
          <p:cNvPr id="303" name="Google Shape;303;p49"/>
          <p:cNvSpPr/>
          <p:nvPr/>
        </p:nvSpPr>
        <p:spPr>
          <a:xfrm>
            <a:off x="0" y="0"/>
            <a:ext cx="9144000" cy="5143500"/>
          </a:xfrm>
          <a:prstGeom prst="rect">
            <a:avLst/>
          </a:prstGeom>
          <a:solidFill>
            <a:srgbClr val="35BCE1">
              <a:alpha val="20000"/>
            </a:srgbClr>
          </a:solidFill>
          <a:ln>
            <a:noFill/>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pic>
        <p:nvPicPr>
          <p:cNvPr descr="Image" id="304" name="Google Shape;304;p49"/>
          <p:cNvPicPr preferRelativeResize="0"/>
          <p:nvPr/>
        </p:nvPicPr>
        <p:blipFill rotWithShape="1">
          <a:blip r:embed="rId4">
            <a:alphaModFix amt="20000"/>
          </a:blip>
          <a:srcRect b="0" l="0" r="0" t="0"/>
          <a:stretch/>
        </p:blipFill>
        <p:spPr>
          <a:xfrm rot="2700000">
            <a:off x="6608621" y="-605418"/>
            <a:ext cx="4014391" cy="2306863"/>
          </a:xfrm>
          <a:prstGeom prst="rect">
            <a:avLst/>
          </a:prstGeom>
          <a:noFill/>
          <a:ln>
            <a:noFill/>
          </a:ln>
        </p:spPr>
      </p:pic>
      <p:sp>
        <p:nvSpPr>
          <p:cNvPr id="305" name="Google Shape;305;p49"/>
          <p:cNvSpPr/>
          <p:nvPr/>
        </p:nvSpPr>
        <p:spPr>
          <a:xfrm>
            <a:off x="162836" y="167563"/>
            <a:ext cx="8818313" cy="4808362"/>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marR="0" rtl="0" algn="ctr">
              <a:lnSpc>
                <a:spcPct val="100000"/>
              </a:lnSpc>
              <a:spcBef>
                <a:spcPts val="0"/>
              </a:spcBef>
              <a:spcAft>
                <a:spcPts val="0"/>
              </a:spcAft>
              <a:buClr>
                <a:srgbClr val="FFFFFF"/>
              </a:buClr>
              <a:buSzPts val="1200"/>
              <a:buFont typeface="Helvetica Neue"/>
              <a:buNone/>
            </a:pPr>
            <a:r>
              <a:t/>
            </a:r>
            <a:endParaRPr b="0" i="0" sz="1200" u="none" cap="none" strike="noStrike">
              <a:solidFill>
                <a:srgbClr val="FFFFFF"/>
              </a:solidFill>
              <a:latin typeface="Helvetica Neue"/>
              <a:ea typeface="Helvetica Neue"/>
              <a:cs typeface="Helvetica Neue"/>
              <a:sym typeface="Helvetica Neue"/>
            </a:endParaRPr>
          </a:p>
        </p:txBody>
      </p:sp>
      <p:sp>
        <p:nvSpPr>
          <p:cNvPr id="306" name="Google Shape;306;p49"/>
          <p:cNvSpPr txBox="1"/>
          <p:nvPr/>
        </p:nvSpPr>
        <p:spPr>
          <a:xfrm>
            <a:off x="1966205" y="3367409"/>
            <a:ext cx="5211563" cy="381038"/>
          </a:xfrm>
          <a:prstGeom prst="rect">
            <a:avLst/>
          </a:prstGeom>
          <a:noFill/>
          <a:ln>
            <a:noFill/>
          </a:ln>
        </p:spPr>
        <p:txBody>
          <a:bodyPr anchorCtr="0" anchor="ctr" bIns="19050" lIns="19050" spcFirstLastPara="1" rIns="19050" wrap="square" tIns="19050">
            <a:noAutofit/>
          </a:bodyPr>
          <a:lstStyle/>
          <a:p>
            <a:pPr indent="0" lvl="0" marL="0" marR="0" rtl="0" algn="ctr">
              <a:lnSpc>
                <a:spcPct val="100000"/>
              </a:lnSpc>
              <a:spcBef>
                <a:spcPts val="0"/>
              </a:spcBef>
              <a:spcAft>
                <a:spcPts val="0"/>
              </a:spcAft>
              <a:buClr>
                <a:srgbClr val="FFFFFF"/>
              </a:buClr>
              <a:buSzPts val="1100"/>
              <a:buFont typeface="Arial"/>
              <a:buNone/>
            </a:pPr>
            <a:r>
              <a:t/>
            </a:r>
            <a:endParaRPr sz="500"/>
          </a:p>
        </p:txBody>
      </p:sp>
      <p:grpSp>
        <p:nvGrpSpPr>
          <p:cNvPr id="307" name="Google Shape;307;p49"/>
          <p:cNvGrpSpPr/>
          <p:nvPr/>
        </p:nvGrpSpPr>
        <p:grpSpPr>
          <a:xfrm>
            <a:off x="3504420" y="1504172"/>
            <a:ext cx="2135146" cy="2135153"/>
            <a:chOff x="-14515575" y="-4498387"/>
            <a:chExt cx="3960300" cy="3960313"/>
          </a:xfrm>
        </p:grpSpPr>
        <p:sp>
          <p:nvSpPr>
            <p:cNvPr id="308" name="Google Shape;308;p49"/>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309" name="Google Shape;309;p49"/>
            <p:cNvPicPr preferRelativeResize="0"/>
            <p:nvPr/>
          </p:nvPicPr>
          <p:blipFill>
            <a:blip r:embed="rId5">
              <a:alphaModFix/>
            </a:blip>
            <a:stretch>
              <a:fillRect/>
            </a:stretch>
          </p:blipFill>
          <p:spPr>
            <a:xfrm>
              <a:off x="-14515575" y="-4498375"/>
              <a:ext cx="3960300" cy="3960300"/>
            </a:xfrm>
            <a:prstGeom prst="rect">
              <a:avLst/>
            </a:prstGeom>
            <a:noFill/>
            <a:ln>
              <a:noFill/>
            </a:ln>
          </p:spPr>
        </p:pic>
      </p:grpSp>
    </p:spTree>
  </p:cSld>
  <p:clrMapOvr>
    <a:masterClrMapping/>
  </p:clrMapOvr>
  <mc:AlternateContent>
    <mc:Choice Requires="p14">
      <p:transition spd="slow" p14:dur="1500">
        <p:fade thruBlk="1"/>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1" name="Shape 171"/>
        <p:cNvGrpSpPr/>
        <p:nvPr/>
      </p:nvGrpSpPr>
      <p:grpSpPr>
        <a:xfrm>
          <a:off x="0" y="0"/>
          <a:ext cx="0" cy="0"/>
          <a:chOff x="0" y="0"/>
          <a:chExt cx="0" cy="0"/>
        </a:xfrm>
      </p:grpSpPr>
      <p:sp>
        <p:nvSpPr>
          <p:cNvPr id="172" name="Google Shape;172;p37"/>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173" name="Google Shape;173;p37"/>
          <p:cNvGrpSpPr/>
          <p:nvPr/>
        </p:nvGrpSpPr>
        <p:grpSpPr>
          <a:xfrm>
            <a:off x="7986504" y="310602"/>
            <a:ext cx="758793" cy="758796"/>
            <a:chOff x="-14515575" y="-4498387"/>
            <a:chExt cx="3960300" cy="3960313"/>
          </a:xfrm>
        </p:grpSpPr>
        <p:sp>
          <p:nvSpPr>
            <p:cNvPr id="174" name="Google Shape;174;p37"/>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75" name="Google Shape;175;p37"/>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76" name="Google Shape;176;p37"/>
          <p:cNvSpPr txBox="1"/>
          <p:nvPr/>
        </p:nvSpPr>
        <p:spPr>
          <a:xfrm>
            <a:off x="479375" y="167550"/>
            <a:ext cx="5460300" cy="10449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400">
                <a:solidFill>
                  <a:srgbClr val="000000"/>
                </a:solidFill>
                <a:latin typeface="Helvetica Neue"/>
                <a:ea typeface="Helvetica Neue"/>
                <a:cs typeface="Helvetica Neue"/>
                <a:sym typeface="Helvetica Neue"/>
              </a:rPr>
              <a:t>Purpose &amp; </a:t>
            </a:r>
            <a:r>
              <a:rPr b="1" lang="en" sz="2400">
                <a:solidFill>
                  <a:srgbClr val="000000"/>
                </a:solidFill>
                <a:latin typeface="Helvetica Neue"/>
                <a:ea typeface="Helvetica Neue"/>
                <a:cs typeface="Helvetica Neue"/>
                <a:sym typeface="Helvetica Neue"/>
              </a:rPr>
              <a:t>Objectives</a:t>
            </a:r>
            <a:endParaRPr b="1" sz="2400">
              <a:solidFill>
                <a:srgbClr val="000000"/>
              </a:solidFill>
              <a:latin typeface="Helvetica Neue"/>
              <a:ea typeface="Helvetica Neue"/>
              <a:cs typeface="Helvetica Neue"/>
              <a:sym typeface="Helvetica Neue"/>
            </a:endParaRPr>
          </a:p>
        </p:txBody>
      </p:sp>
      <p:sp>
        <p:nvSpPr>
          <p:cNvPr id="177" name="Google Shape;177;p37"/>
          <p:cNvSpPr txBox="1"/>
          <p:nvPr/>
        </p:nvSpPr>
        <p:spPr>
          <a:xfrm>
            <a:off x="674825" y="1392550"/>
            <a:ext cx="7547400" cy="117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latin typeface="Helvetica Neue"/>
              <a:ea typeface="Helvetica Neue"/>
              <a:cs typeface="Helvetica Neue"/>
              <a:sym typeface="Helvetica Neue"/>
            </a:endParaRPr>
          </a:p>
        </p:txBody>
      </p:sp>
      <p:sp>
        <p:nvSpPr>
          <p:cNvPr id="178" name="Google Shape;178;p37"/>
          <p:cNvSpPr txBox="1"/>
          <p:nvPr/>
        </p:nvSpPr>
        <p:spPr>
          <a:xfrm>
            <a:off x="584775" y="2571750"/>
            <a:ext cx="5460300" cy="500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1800">
              <a:solidFill>
                <a:srgbClr val="000000"/>
              </a:solidFill>
              <a:latin typeface="Helvetica Neue"/>
              <a:ea typeface="Helvetica Neue"/>
              <a:cs typeface="Helvetica Neue"/>
              <a:sym typeface="Helvetica Neue"/>
            </a:endParaRPr>
          </a:p>
        </p:txBody>
      </p:sp>
      <p:sp>
        <p:nvSpPr>
          <p:cNvPr id="179" name="Google Shape;179;p37"/>
          <p:cNvSpPr txBox="1"/>
          <p:nvPr/>
        </p:nvSpPr>
        <p:spPr>
          <a:xfrm>
            <a:off x="906675" y="1212450"/>
            <a:ext cx="5944500" cy="11793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Font typeface="Helvetica Neue"/>
              <a:buChar char="●"/>
            </a:pPr>
            <a:r>
              <a:rPr lang="en" sz="2400">
                <a:latin typeface="Helvetica Neue"/>
                <a:ea typeface="Helvetica Neue"/>
                <a:cs typeface="Helvetica Neue"/>
                <a:sym typeface="Helvetica Neue"/>
              </a:rPr>
              <a:t>Define Classes, Objects and Inheritance. </a:t>
            </a:r>
            <a:endParaRPr sz="2400">
              <a:latin typeface="Helvetica Neue"/>
              <a:ea typeface="Helvetica Neue"/>
              <a:cs typeface="Helvetica Neue"/>
              <a:sym typeface="Helvetica Neue"/>
            </a:endParaRPr>
          </a:p>
          <a:p>
            <a:pPr indent="-381000" lvl="0" marL="457200" rtl="0" algn="l">
              <a:spcBef>
                <a:spcPts val="0"/>
              </a:spcBef>
              <a:spcAft>
                <a:spcPts val="0"/>
              </a:spcAft>
              <a:buSzPts val="2400"/>
              <a:buFont typeface="Helvetica Neue"/>
              <a:buChar char="●"/>
            </a:pPr>
            <a:r>
              <a:rPr lang="en" sz="2400">
                <a:latin typeface="Helvetica Neue"/>
                <a:ea typeface="Helvetica Neue"/>
                <a:cs typeface="Helvetica Neue"/>
                <a:sym typeface="Helvetica Neue"/>
              </a:rPr>
              <a:t>Utilize Classes, Objects and Inheritance with coding problems. </a:t>
            </a:r>
            <a:endParaRPr sz="2400">
              <a:latin typeface="Helvetica Neue"/>
              <a:ea typeface="Helvetica Neue"/>
              <a:cs typeface="Helvetica Neue"/>
              <a:sym typeface="Helvetica Neue"/>
            </a:endParaRPr>
          </a:p>
          <a:p>
            <a:pPr indent="-381000" lvl="0" marL="457200" rtl="0" algn="l">
              <a:spcBef>
                <a:spcPts val="0"/>
              </a:spcBef>
              <a:spcAft>
                <a:spcPts val="0"/>
              </a:spcAft>
              <a:buSzPts val="2400"/>
              <a:buFont typeface="Helvetica Neue"/>
              <a:buChar char="●"/>
            </a:pPr>
            <a:r>
              <a:rPr lang="en" sz="2400">
                <a:latin typeface="Helvetica Neue"/>
                <a:ea typeface="Helvetica Neue"/>
                <a:cs typeface="Helvetica Neue"/>
                <a:sym typeface="Helvetica Neue"/>
              </a:rPr>
              <a:t>Solve coding challenges that revolve around Object </a:t>
            </a:r>
            <a:r>
              <a:rPr lang="en" sz="2400">
                <a:latin typeface="Helvetica Neue"/>
                <a:ea typeface="Helvetica Neue"/>
                <a:cs typeface="Helvetica Neue"/>
                <a:sym typeface="Helvetica Neue"/>
              </a:rPr>
              <a:t>Oriented</a:t>
            </a:r>
            <a:r>
              <a:rPr lang="en" sz="2400">
                <a:latin typeface="Helvetica Neue"/>
                <a:ea typeface="Helvetica Neue"/>
                <a:cs typeface="Helvetica Neue"/>
                <a:sym typeface="Helvetica Neue"/>
              </a:rPr>
              <a:t> Programming by developing strategies to use when learning about classes, objects and inheritance.  </a:t>
            </a:r>
            <a:endParaRPr sz="2400">
              <a:latin typeface="Helvetica Neue"/>
              <a:ea typeface="Helvetica Neue"/>
              <a:cs typeface="Helvetica Neue"/>
              <a:sym typeface="Helvetica Neu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3" name="Shape 183"/>
        <p:cNvGrpSpPr/>
        <p:nvPr/>
      </p:nvGrpSpPr>
      <p:grpSpPr>
        <a:xfrm>
          <a:off x="0" y="0"/>
          <a:ext cx="0" cy="0"/>
          <a:chOff x="0" y="0"/>
          <a:chExt cx="0" cy="0"/>
        </a:xfrm>
      </p:grpSpPr>
      <p:sp>
        <p:nvSpPr>
          <p:cNvPr id="184" name="Google Shape;184;p38"/>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185" name="Google Shape;185;p38"/>
          <p:cNvGrpSpPr/>
          <p:nvPr/>
        </p:nvGrpSpPr>
        <p:grpSpPr>
          <a:xfrm>
            <a:off x="7986504" y="318902"/>
            <a:ext cx="758793" cy="758796"/>
            <a:chOff x="-14515575" y="-4498387"/>
            <a:chExt cx="3960300" cy="3960313"/>
          </a:xfrm>
        </p:grpSpPr>
        <p:sp>
          <p:nvSpPr>
            <p:cNvPr id="186" name="Google Shape;186;p38"/>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87" name="Google Shape;187;p38"/>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88" name="Google Shape;188;p38"/>
          <p:cNvSpPr txBox="1"/>
          <p:nvPr/>
        </p:nvSpPr>
        <p:spPr>
          <a:xfrm>
            <a:off x="461575" y="89950"/>
            <a:ext cx="7440900" cy="477300"/>
          </a:xfrm>
          <a:prstGeom prst="rect">
            <a:avLst/>
          </a:prstGeom>
          <a:noFill/>
          <a:ln>
            <a:noFill/>
          </a:ln>
        </p:spPr>
        <p:txBody>
          <a:bodyPr anchorCtr="0" anchor="t" bIns="34275" lIns="34275" spcFirstLastPara="1" rIns="34275" wrap="square" tIns="34275">
            <a:noAutofit/>
          </a:bodyPr>
          <a:lstStyle/>
          <a:p>
            <a:pPr indent="0" lvl="0" marL="0" rtl="0" algn="ctr">
              <a:spcBef>
                <a:spcPts val="0"/>
              </a:spcBef>
              <a:spcAft>
                <a:spcPts val="0"/>
              </a:spcAft>
              <a:buNone/>
            </a:pPr>
            <a:r>
              <a:t/>
            </a:r>
            <a:endParaRPr b="1" sz="2300">
              <a:latin typeface="Helvetica Neue"/>
              <a:ea typeface="Helvetica Neue"/>
              <a:cs typeface="Helvetica Neue"/>
              <a:sym typeface="Helvetica Neue"/>
            </a:endParaRPr>
          </a:p>
          <a:p>
            <a:pPr indent="0" lvl="0" marL="0" rtl="0" algn="ctr">
              <a:spcBef>
                <a:spcPts val="0"/>
              </a:spcBef>
              <a:spcAft>
                <a:spcPts val="0"/>
              </a:spcAft>
              <a:buNone/>
            </a:pPr>
            <a:r>
              <a:rPr b="1" lang="en" sz="2300">
                <a:latin typeface="Helvetica Neue"/>
                <a:ea typeface="Helvetica Neue"/>
                <a:cs typeface="Helvetica Neue"/>
                <a:sym typeface="Helvetica Neue"/>
              </a:rPr>
              <a:t>Classes     </a:t>
            </a:r>
            <a:endParaRPr b="1" sz="2300">
              <a:latin typeface="Helvetica Neue"/>
              <a:ea typeface="Helvetica Neue"/>
              <a:cs typeface="Helvetica Neue"/>
              <a:sym typeface="Helvetica Neue"/>
            </a:endParaRPr>
          </a:p>
        </p:txBody>
      </p:sp>
      <p:pic>
        <p:nvPicPr>
          <p:cNvPr id="189" name="Google Shape;189;p38"/>
          <p:cNvPicPr preferRelativeResize="0"/>
          <p:nvPr/>
        </p:nvPicPr>
        <p:blipFill>
          <a:blip r:embed="rId4">
            <a:alphaModFix/>
          </a:blip>
          <a:stretch>
            <a:fillRect/>
          </a:stretch>
        </p:blipFill>
        <p:spPr>
          <a:xfrm>
            <a:off x="1383425" y="972300"/>
            <a:ext cx="5910475" cy="3324626"/>
          </a:xfrm>
          <a:prstGeom prst="rect">
            <a:avLst/>
          </a:prstGeom>
          <a:noFill/>
          <a:ln cap="flat" cmpd="sng" w="25400">
            <a:solidFill>
              <a:srgbClr val="2E91A3"/>
            </a:solidFill>
            <a:prstDash val="solid"/>
            <a:miter lim="8000"/>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39"/>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195" name="Google Shape;195;p39"/>
          <p:cNvGrpSpPr/>
          <p:nvPr/>
        </p:nvGrpSpPr>
        <p:grpSpPr>
          <a:xfrm>
            <a:off x="7986504" y="318902"/>
            <a:ext cx="758793" cy="758796"/>
            <a:chOff x="-14515575" y="-4498387"/>
            <a:chExt cx="3960300" cy="3960313"/>
          </a:xfrm>
        </p:grpSpPr>
        <p:sp>
          <p:nvSpPr>
            <p:cNvPr id="196" name="Google Shape;196;p39"/>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197" name="Google Shape;197;p39"/>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198" name="Google Shape;198;p39"/>
          <p:cNvSpPr txBox="1"/>
          <p:nvPr/>
        </p:nvSpPr>
        <p:spPr>
          <a:xfrm>
            <a:off x="461575" y="89950"/>
            <a:ext cx="7440900" cy="477300"/>
          </a:xfrm>
          <a:prstGeom prst="rect">
            <a:avLst/>
          </a:prstGeom>
          <a:noFill/>
          <a:ln>
            <a:noFill/>
          </a:ln>
        </p:spPr>
        <p:txBody>
          <a:bodyPr anchorCtr="0" anchor="t" bIns="34275" lIns="34275" spcFirstLastPara="1" rIns="34275" wrap="square" tIns="34275">
            <a:noAutofit/>
          </a:bodyPr>
          <a:lstStyle/>
          <a:p>
            <a:pPr indent="0" lvl="0" marL="0" rtl="0" algn="ctr">
              <a:spcBef>
                <a:spcPts val="0"/>
              </a:spcBef>
              <a:spcAft>
                <a:spcPts val="0"/>
              </a:spcAft>
              <a:buNone/>
            </a:pPr>
            <a:r>
              <a:t/>
            </a:r>
            <a:endParaRPr b="1" sz="2300">
              <a:latin typeface="Helvetica Neue"/>
              <a:ea typeface="Helvetica Neue"/>
              <a:cs typeface="Helvetica Neue"/>
              <a:sym typeface="Helvetica Neue"/>
            </a:endParaRPr>
          </a:p>
          <a:p>
            <a:pPr indent="0" lvl="0" marL="0" rtl="0" algn="ctr">
              <a:spcBef>
                <a:spcPts val="0"/>
              </a:spcBef>
              <a:spcAft>
                <a:spcPts val="0"/>
              </a:spcAft>
              <a:buNone/>
            </a:pPr>
            <a:r>
              <a:rPr b="1" lang="en" sz="2300">
                <a:latin typeface="Helvetica Neue"/>
                <a:ea typeface="Helvetica Neue"/>
                <a:cs typeface="Helvetica Neue"/>
                <a:sym typeface="Helvetica Neue"/>
              </a:rPr>
              <a:t>Classes     </a:t>
            </a:r>
            <a:endParaRPr b="1" sz="2300">
              <a:latin typeface="Helvetica Neue"/>
              <a:ea typeface="Helvetica Neue"/>
              <a:cs typeface="Helvetica Neue"/>
              <a:sym typeface="Helvetica Neue"/>
            </a:endParaRPr>
          </a:p>
        </p:txBody>
      </p:sp>
      <p:sp>
        <p:nvSpPr>
          <p:cNvPr id="199" name="Google Shape;199;p39"/>
          <p:cNvSpPr txBox="1"/>
          <p:nvPr/>
        </p:nvSpPr>
        <p:spPr>
          <a:xfrm>
            <a:off x="611575" y="1160675"/>
            <a:ext cx="7989300" cy="30672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Classes are “Special Functions” </a:t>
            </a:r>
            <a:endParaRPr sz="1800"/>
          </a:p>
          <a:p>
            <a:pPr indent="-342900" lvl="0" marL="457200" rtl="0" algn="l">
              <a:spcBef>
                <a:spcPts val="0"/>
              </a:spcBef>
              <a:spcAft>
                <a:spcPts val="0"/>
              </a:spcAft>
              <a:buSzPts val="1800"/>
              <a:buChar char="●"/>
            </a:pPr>
            <a:r>
              <a:rPr lang="en" sz="1800"/>
              <a:t>They have two parts, </a:t>
            </a:r>
            <a:r>
              <a:rPr b="1" i="1" lang="en" sz="1800"/>
              <a:t>Class declarations </a:t>
            </a:r>
            <a:r>
              <a:rPr lang="en" sz="1800"/>
              <a:t>and </a:t>
            </a:r>
            <a:r>
              <a:rPr b="1" i="1" lang="en" sz="1800"/>
              <a:t>Class Expressions. </a:t>
            </a:r>
            <a:endParaRPr b="1" i="1" sz="1800"/>
          </a:p>
        </p:txBody>
      </p:sp>
      <p:pic>
        <p:nvPicPr>
          <p:cNvPr id="200" name="Google Shape;200;p39"/>
          <p:cNvPicPr preferRelativeResize="0"/>
          <p:nvPr/>
        </p:nvPicPr>
        <p:blipFill>
          <a:blip r:embed="rId4">
            <a:alphaModFix/>
          </a:blip>
          <a:stretch>
            <a:fillRect/>
          </a:stretch>
        </p:blipFill>
        <p:spPr>
          <a:xfrm>
            <a:off x="2069175" y="1930075"/>
            <a:ext cx="4684449" cy="26349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40"/>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06" name="Google Shape;206;p40"/>
          <p:cNvGrpSpPr/>
          <p:nvPr/>
        </p:nvGrpSpPr>
        <p:grpSpPr>
          <a:xfrm>
            <a:off x="7986504" y="318902"/>
            <a:ext cx="758793" cy="758796"/>
            <a:chOff x="-14515575" y="-4498387"/>
            <a:chExt cx="3960300" cy="3960313"/>
          </a:xfrm>
        </p:grpSpPr>
        <p:sp>
          <p:nvSpPr>
            <p:cNvPr id="207" name="Google Shape;207;p40"/>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08" name="Google Shape;208;p40"/>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09" name="Google Shape;209;p40"/>
          <p:cNvSpPr txBox="1"/>
          <p:nvPr/>
        </p:nvSpPr>
        <p:spPr>
          <a:xfrm>
            <a:off x="461575" y="89950"/>
            <a:ext cx="7440900" cy="477300"/>
          </a:xfrm>
          <a:prstGeom prst="rect">
            <a:avLst/>
          </a:prstGeom>
          <a:noFill/>
          <a:ln>
            <a:noFill/>
          </a:ln>
        </p:spPr>
        <p:txBody>
          <a:bodyPr anchorCtr="0" anchor="t" bIns="34275" lIns="34275" spcFirstLastPara="1" rIns="34275" wrap="square" tIns="34275">
            <a:noAutofit/>
          </a:bodyPr>
          <a:lstStyle/>
          <a:p>
            <a:pPr indent="0" lvl="0" marL="0" rtl="0" algn="ctr">
              <a:spcBef>
                <a:spcPts val="0"/>
              </a:spcBef>
              <a:spcAft>
                <a:spcPts val="0"/>
              </a:spcAft>
              <a:buNone/>
            </a:pPr>
            <a:r>
              <a:t/>
            </a:r>
            <a:endParaRPr b="1" sz="2300">
              <a:latin typeface="Helvetica Neue"/>
              <a:ea typeface="Helvetica Neue"/>
              <a:cs typeface="Helvetica Neue"/>
              <a:sym typeface="Helvetica Neue"/>
            </a:endParaRPr>
          </a:p>
          <a:p>
            <a:pPr indent="0" lvl="0" marL="0" rtl="0" algn="ctr">
              <a:spcBef>
                <a:spcPts val="0"/>
              </a:spcBef>
              <a:spcAft>
                <a:spcPts val="0"/>
              </a:spcAft>
              <a:buNone/>
            </a:pPr>
            <a:r>
              <a:rPr b="1" lang="en" sz="2300">
                <a:latin typeface="Helvetica Neue"/>
                <a:ea typeface="Helvetica Neue"/>
                <a:cs typeface="Helvetica Neue"/>
                <a:sym typeface="Helvetica Neue"/>
              </a:rPr>
              <a:t>Class Declarations      </a:t>
            </a:r>
            <a:endParaRPr b="1" sz="2300">
              <a:latin typeface="Helvetica Neue"/>
              <a:ea typeface="Helvetica Neue"/>
              <a:cs typeface="Helvetica Neue"/>
              <a:sym typeface="Helvetica Neue"/>
            </a:endParaRPr>
          </a:p>
        </p:txBody>
      </p:sp>
      <p:sp>
        <p:nvSpPr>
          <p:cNvPr id="210" name="Google Shape;210;p40"/>
          <p:cNvSpPr txBox="1"/>
          <p:nvPr/>
        </p:nvSpPr>
        <p:spPr>
          <a:xfrm>
            <a:off x="611575" y="1160675"/>
            <a:ext cx="7989300" cy="25929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solidFill>
                  <a:srgbClr val="333333"/>
                </a:solidFill>
                <a:highlight>
                  <a:srgbClr val="FFFFFF"/>
                </a:highlight>
              </a:rPr>
              <a:t>One way to define a class is using a </a:t>
            </a:r>
            <a:r>
              <a:rPr b="1" lang="en">
                <a:solidFill>
                  <a:srgbClr val="333333"/>
                </a:solidFill>
                <a:highlight>
                  <a:srgbClr val="FFFFFF"/>
                </a:highlight>
              </a:rPr>
              <a:t>class declaration</a:t>
            </a:r>
            <a:r>
              <a:rPr lang="en">
                <a:solidFill>
                  <a:srgbClr val="333333"/>
                </a:solidFill>
                <a:highlight>
                  <a:srgbClr val="FFFFFF"/>
                </a:highlight>
              </a:rPr>
              <a:t>. To declare a class, you use the </a:t>
            </a:r>
            <a:r>
              <a:rPr lang="en">
                <a:solidFill>
                  <a:srgbClr val="333333"/>
                </a:solidFill>
              </a:rPr>
              <a:t>class</a:t>
            </a:r>
            <a:r>
              <a:rPr lang="en">
                <a:solidFill>
                  <a:srgbClr val="333333"/>
                </a:solidFill>
                <a:highlight>
                  <a:srgbClr val="FFFFFF"/>
                </a:highlight>
              </a:rPr>
              <a:t>keyword with the name of the class. </a:t>
            </a:r>
            <a:endParaRPr>
              <a:solidFill>
                <a:srgbClr val="333333"/>
              </a:solidFill>
              <a:highlight>
                <a:srgbClr val="FFFFFF"/>
              </a:highlight>
            </a:endParaRPr>
          </a:p>
          <a:p>
            <a:pPr indent="0" lvl="0" marL="0" rtl="0" algn="l">
              <a:spcBef>
                <a:spcPts val="0"/>
              </a:spcBef>
              <a:spcAft>
                <a:spcPts val="0"/>
              </a:spcAft>
              <a:buNone/>
            </a:pPr>
            <a:r>
              <a:t/>
            </a:r>
            <a:endParaRPr>
              <a:solidFill>
                <a:srgbClr val="333333"/>
              </a:solidFill>
              <a:highlight>
                <a:srgbClr val="FFFFFF"/>
              </a:highlight>
            </a:endParaRPr>
          </a:p>
          <a:p>
            <a:pPr indent="0" lvl="0" marL="0" rtl="0" algn="l">
              <a:spcBef>
                <a:spcPts val="0"/>
              </a:spcBef>
              <a:spcAft>
                <a:spcPts val="0"/>
              </a:spcAft>
              <a:buNone/>
            </a:pPr>
            <a:r>
              <a:t/>
            </a:r>
            <a:endParaRPr>
              <a:solidFill>
                <a:srgbClr val="333333"/>
              </a:solidFill>
              <a:highlight>
                <a:srgbClr val="FFFFFF"/>
              </a:highlight>
            </a:endParaRPr>
          </a:p>
        </p:txBody>
      </p:sp>
      <p:pic>
        <p:nvPicPr>
          <p:cNvPr id="211" name="Google Shape;211;p40"/>
          <p:cNvPicPr preferRelativeResize="0"/>
          <p:nvPr/>
        </p:nvPicPr>
        <p:blipFill>
          <a:blip r:embed="rId4">
            <a:alphaModFix/>
          </a:blip>
          <a:stretch>
            <a:fillRect/>
          </a:stretch>
        </p:blipFill>
        <p:spPr>
          <a:xfrm>
            <a:off x="1718000" y="1908988"/>
            <a:ext cx="5286375" cy="1704975"/>
          </a:xfrm>
          <a:prstGeom prst="rect">
            <a:avLst/>
          </a:prstGeom>
          <a:noFill/>
          <a:ln>
            <a:noFill/>
          </a:ln>
        </p:spPr>
      </p:pic>
      <p:sp>
        <p:nvSpPr>
          <p:cNvPr id="212" name="Google Shape;212;p40"/>
          <p:cNvSpPr txBox="1"/>
          <p:nvPr/>
        </p:nvSpPr>
        <p:spPr>
          <a:xfrm>
            <a:off x="643200" y="3953775"/>
            <a:ext cx="7915500" cy="674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QQ:</a:t>
            </a:r>
            <a:r>
              <a:rPr lang="en" sz="1800"/>
              <a:t> What is the Class Keyword when looking at this code? </a:t>
            </a:r>
            <a:endParaRPr sz="1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6" name="Shape 216"/>
        <p:cNvGrpSpPr/>
        <p:nvPr/>
      </p:nvGrpSpPr>
      <p:grpSpPr>
        <a:xfrm>
          <a:off x="0" y="0"/>
          <a:ext cx="0" cy="0"/>
          <a:chOff x="0" y="0"/>
          <a:chExt cx="0" cy="0"/>
        </a:xfrm>
      </p:grpSpPr>
      <p:sp>
        <p:nvSpPr>
          <p:cNvPr id="217" name="Google Shape;217;p41"/>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18" name="Google Shape;218;p41"/>
          <p:cNvGrpSpPr/>
          <p:nvPr/>
        </p:nvGrpSpPr>
        <p:grpSpPr>
          <a:xfrm>
            <a:off x="7986504" y="318902"/>
            <a:ext cx="758793" cy="758796"/>
            <a:chOff x="-14515575" y="-4498387"/>
            <a:chExt cx="3960300" cy="3960313"/>
          </a:xfrm>
        </p:grpSpPr>
        <p:sp>
          <p:nvSpPr>
            <p:cNvPr id="219" name="Google Shape;219;p41"/>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20" name="Google Shape;220;p41"/>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21" name="Google Shape;221;p41"/>
          <p:cNvSpPr txBox="1"/>
          <p:nvPr/>
        </p:nvSpPr>
        <p:spPr>
          <a:xfrm>
            <a:off x="461575" y="89950"/>
            <a:ext cx="7440900" cy="477300"/>
          </a:xfrm>
          <a:prstGeom prst="rect">
            <a:avLst/>
          </a:prstGeom>
          <a:noFill/>
          <a:ln>
            <a:noFill/>
          </a:ln>
        </p:spPr>
        <p:txBody>
          <a:bodyPr anchorCtr="0" anchor="t" bIns="34275" lIns="34275" spcFirstLastPara="1" rIns="34275" wrap="square" tIns="34275">
            <a:noAutofit/>
          </a:bodyPr>
          <a:lstStyle/>
          <a:p>
            <a:pPr indent="0" lvl="0" marL="0" rtl="0" algn="ctr">
              <a:spcBef>
                <a:spcPts val="0"/>
              </a:spcBef>
              <a:spcAft>
                <a:spcPts val="0"/>
              </a:spcAft>
              <a:buNone/>
            </a:pPr>
            <a:r>
              <a:t/>
            </a:r>
            <a:endParaRPr b="1" sz="2300">
              <a:latin typeface="Helvetica Neue"/>
              <a:ea typeface="Helvetica Neue"/>
              <a:cs typeface="Helvetica Neue"/>
              <a:sym typeface="Helvetica Neue"/>
            </a:endParaRPr>
          </a:p>
          <a:p>
            <a:pPr indent="0" lvl="0" marL="0" rtl="0" algn="ctr">
              <a:spcBef>
                <a:spcPts val="0"/>
              </a:spcBef>
              <a:spcAft>
                <a:spcPts val="0"/>
              </a:spcAft>
              <a:buNone/>
            </a:pPr>
            <a:r>
              <a:rPr b="1" lang="en" sz="2300">
                <a:latin typeface="Helvetica Neue"/>
                <a:ea typeface="Helvetica Neue"/>
                <a:cs typeface="Helvetica Neue"/>
                <a:sym typeface="Helvetica Neue"/>
              </a:rPr>
              <a:t>Class Expressions   </a:t>
            </a:r>
            <a:endParaRPr b="1" sz="2300">
              <a:latin typeface="Helvetica Neue"/>
              <a:ea typeface="Helvetica Neue"/>
              <a:cs typeface="Helvetica Neue"/>
              <a:sym typeface="Helvetica Neue"/>
            </a:endParaRPr>
          </a:p>
        </p:txBody>
      </p:sp>
      <p:sp>
        <p:nvSpPr>
          <p:cNvPr id="222" name="Google Shape;222;p41"/>
          <p:cNvSpPr txBox="1"/>
          <p:nvPr/>
        </p:nvSpPr>
        <p:spPr>
          <a:xfrm>
            <a:off x="611575" y="1160675"/>
            <a:ext cx="7989300" cy="2592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rgbClr val="333333"/>
              </a:solidFill>
              <a:highlight>
                <a:srgbClr val="FFFFFF"/>
              </a:highlight>
            </a:endParaRPr>
          </a:p>
          <a:p>
            <a:pPr indent="0" lvl="0" marL="0" rtl="0" algn="l">
              <a:spcBef>
                <a:spcPts val="0"/>
              </a:spcBef>
              <a:spcAft>
                <a:spcPts val="0"/>
              </a:spcAft>
              <a:buNone/>
            </a:pPr>
            <a:r>
              <a:t/>
            </a:r>
            <a:endParaRPr>
              <a:solidFill>
                <a:srgbClr val="333333"/>
              </a:solidFill>
              <a:highlight>
                <a:srgbClr val="FFFFFF"/>
              </a:highlight>
            </a:endParaRPr>
          </a:p>
        </p:txBody>
      </p:sp>
      <p:pic>
        <p:nvPicPr>
          <p:cNvPr id="223" name="Google Shape;223;p41"/>
          <p:cNvPicPr preferRelativeResize="0"/>
          <p:nvPr/>
        </p:nvPicPr>
        <p:blipFill>
          <a:blip r:embed="rId4">
            <a:alphaModFix/>
          </a:blip>
          <a:stretch>
            <a:fillRect/>
          </a:stretch>
        </p:blipFill>
        <p:spPr>
          <a:xfrm>
            <a:off x="912925" y="925972"/>
            <a:ext cx="3109300" cy="3660200"/>
          </a:xfrm>
          <a:prstGeom prst="rect">
            <a:avLst/>
          </a:prstGeom>
          <a:noFill/>
          <a:ln>
            <a:noFill/>
          </a:ln>
        </p:spPr>
      </p:pic>
      <p:sp>
        <p:nvSpPr>
          <p:cNvPr id="224" name="Google Shape;224;p41"/>
          <p:cNvSpPr txBox="1"/>
          <p:nvPr/>
        </p:nvSpPr>
        <p:spPr>
          <a:xfrm>
            <a:off x="4469200" y="970950"/>
            <a:ext cx="3109200" cy="36153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sz="1800"/>
              <a:t>Class Expressions are another way to define classes. </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Class Expressions can be named and </a:t>
            </a:r>
            <a:r>
              <a:rPr lang="en" sz="1800"/>
              <a:t>unnamed</a:t>
            </a:r>
            <a:r>
              <a:rPr lang="en" sz="1800"/>
              <a:t>.  </a:t>
            </a:r>
            <a:endParaRPr sz="1800"/>
          </a:p>
          <a:p>
            <a:pPr indent="0" lvl="0" marL="0" rtl="0" algn="l">
              <a:spcBef>
                <a:spcPts val="0"/>
              </a:spcBef>
              <a:spcAft>
                <a:spcPts val="0"/>
              </a:spcAft>
              <a:buNone/>
            </a:pPr>
            <a:r>
              <a:t/>
            </a:r>
            <a:endParaRPr sz="1800"/>
          </a:p>
          <a:p>
            <a:pPr indent="-342900" lvl="0" marL="457200" rtl="0" algn="l">
              <a:spcBef>
                <a:spcPts val="0"/>
              </a:spcBef>
              <a:spcAft>
                <a:spcPts val="0"/>
              </a:spcAft>
              <a:buSzPts val="1800"/>
              <a:buChar char="●"/>
            </a:pPr>
            <a:r>
              <a:rPr lang="en" sz="1800"/>
              <a:t>You can use unamed classes internally but not outside of the class. </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42"/>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30" name="Google Shape;230;p42"/>
          <p:cNvGrpSpPr/>
          <p:nvPr/>
        </p:nvGrpSpPr>
        <p:grpSpPr>
          <a:xfrm>
            <a:off x="7986504" y="318902"/>
            <a:ext cx="758793" cy="758796"/>
            <a:chOff x="-14515575" y="-4498387"/>
            <a:chExt cx="3960300" cy="3960313"/>
          </a:xfrm>
        </p:grpSpPr>
        <p:sp>
          <p:nvSpPr>
            <p:cNvPr id="231" name="Google Shape;231;p42"/>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32" name="Google Shape;232;p42"/>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33" name="Google Shape;233;p42"/>
          <p:cNvSpPr txBox="1"/>
          <p:nvPr/>
        </p:nvSpPr>
        <p:spPr>
          <a:xfrm>
            <a:off x="720225" y="578975"/>
            <a:ext cx="7094700" cy="58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Helvetica Neue"/>
                <a:ea typeface="Helvetica Neue"/>
                <a:cs typeface="Helvetica Neue"/>
                <a:sym typeface="Helvetica Neue"/>
              </a:rPr>
              <a:t>Purpose of a Class  </a:t>
            </a:r>
            <a:r>
              <a:rPr b="1" lang="en" sz="2400">
                <a:latin typeface="Helvetica Neue"/>
                <a:ea typeface="Helvetica Neue"/>
                <a:cs typeface="Helvetica Neue"/>
                <a:sym typeface="Helvetica Neue"/>
              </a:rPr>
              <a:t> </a:t>
            </a:r>
            <a:endParaRPr b="1" sz="2400">
              <a:latin typeface="Helvetica Neue"/>
              <a:ea typeface="Helvetica Neue"/>
              <a:cs typeface="Helvetica Neue"/>
              <a:sym typeface="Helvetica Neue"/>
            </a:endParaRPr>
          </a:p>
          <a:p>
            <a:pPr indent="0" lvl="0" marL="0" rtl="0" algn="ctr">
              <a:spcBef>
                <a:spcPts val="0"/>
              </a:spcBef>
              <a:spcAft>
                <a:spcPts val="0"/>
              </a:spcAft>
              <a:buNone/>
            </a:pPr>
            <a:r>
              <a:t/>
            </a:r>
            <a:endParaRPr i="1" sz="12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34" name="Google Shape;234;p42"/>
          <p:cNvSpPr txBox="1"/>
          <p:nvPr/>
        </p:nvSpPr>
        <p:spPr>
          <a:xfrm>
            <a:off x="928600" y="1234450"/>
            <a:ext cx="7578000" cy="33702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Classes give functions specific type of behaviors. So, if you have a class that symbolizes a rectangle, you can give that rectangle properties or behaviors using methods.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You can use classes to produce objects of the same type.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You can also use classes to have consistant coding patterns. Classes really help organize like mind code, and give specific properties to certain aspects of your code. You might want to use a class if you want to add multiple properties to a chunk of code, or to an object.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Famous Example: </a:t>
            </a:r>
            <a:r>
              <a:rPr b="1" lang="en">
                <a:highlight>
                  <a:srgbClr val="FFFFFF"/>
                </a:highlight>
                <a:latin typeface="Helvetica Neue"/>
                <a:ea typeface="Helvetica Neue"/>
                <a:cs typeface="Helvetica Neue"/>
                <a:sym typeface="Helvetica Neue"/>
              </a:rPr>
              <a:t>Object: </a:t>
            </a:r>
            <a:r>
              <a:rPr lang="en">
                <a:highlight>
                  <a:srgbClr val="FFFFFF"/>
                </a:highlight>
                <a:latin typeface="Helvetica Neue"/>
                <a:ea typeface="Helvetica Neue"/>
                <a:cs typeface="Helvetica Neue"/>
                <a:sym typeface="Helvetica Neue"/>
              </a:rPr>
              <a:t>Bank Account </a:t>
            </a:r>
            <a:r>
              <a:rPr b="1" lang="en">
                <a:highlight>
                  <a:srgbClr val="FFFFFF"/>
                </a:highlight>
                <a:latin typeface="Helvetica Neue"/>
                <a:ea typeface="Helvetica Neue"/>
                <a:cs typeface="Helvetica Neue"/>
                <a:sym typeface="Helvetica Neue"/>
              </a:rPr>
              <a:t>Properties: </a:t>
            </a:r>
            <a:r>
              <a:rPr lang="en">
                <a:highlight>
                  <a:srgbClr val="FFFFFF"/>
                </a:highlight>
                <a:latin typeface="Helvetica Neue"/>
                <a:ea typeface="Helvetica Neue"/>
                <a:cs typeface="Helvetica Neue"/>
                <a:sym typeface="Helvetica Neue"/>
              </a:rPr>
              <a:t>Withdrawl, Deposit, Savings etc.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8" name="Shape 238"/>
        <p:cNvGrpSpPr/>
        <p:nvPr/>
      </p:nvGrpSpPr>
      <p:grpSpPr>
        <a:xfrm>
          <a:off x="0" y="0"/>
          <a:ext cx="0" cy="0"/>
          <a:chOff x="0" y="0"/>
          <a:chExt cx="0" cy="0"/>
        </a:xfrm>
      </p:grpSpPr>
      <p:sp>
        <p:nvSpPr>
          <p:cNvPr id="239" name="Google Shape;239;p43"/>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40" name="Google Shape;240;p43"/>
          <p:cNvGrpSpPr/>
          <p:nvPr/>
        </p:nvGrpSpPr>
        <p:grpSpPr>
          <a:xfrm>
            <a:off x="7986504" y="318902"/>
            <a:ext cx="758793" cy="758796"/>
            <a:chOff x="-14515575" y="-4498387"/>
            <a:chExt cx="3960300" cy="3960313"/>
          </a:xfrm>
        </p:grpSpPr>
        <p:sp>
          <p:nvSpPr>
            <p:cNvPr id="241" name="Google Shape;241;p43"/>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42" name="Google Shape;242;p43"/>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43" name="Google Shape;243;p43"/>
          <p:cNvSpPr txBox="1"/>
          <p:nvPr/>
        </p:nvSpPr>
        <p:spPr>
          <a:xfrm>
            <a:off x="720225" y="578975"/>
            <a:ext cx="7094700" cy="581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400">
                <a:latin typeface="Helvetica Neue"/>
                <a:ea typeface="Helvetica Neue"/>
                <a:cs typeface="Helvetica Neue"/>
                <a:sym typeface="Helvetica Neue"/>
              </a:rPr>
              <a:t>QQ: Check Your Knowledge </a:t>
            </a:r>
            <a:endParaRPr b="1" sz="2400">
              <a:latin typeface="Helvetica Neue"/>
              <a:ea typeface="Helvetica Neue"/>
              <a:cs typeface="Helvetica Neue"/>
              <a:sym typeface="Helvetica Neue"/>
            </a:endParaRPr>
          </a:p>
          <a:p>
            <a:pPr indent="0" lvl="0" marL="0" rtl="0" algn="l">
              <a:spcBef>
                <a:spcPts val="0"/>
              </a:spcBef>
              <a:spcAft>
                <a:spcPts val="0"/>
              </a:spcAft>
              <a:buNone/>
            </a:pPr>
            <a:r>
              <a:rPr lang="en" sz="1000">
                <a:latin typeface="Helvetica Neue"/>
                <a:ea typeface="Helvetica Neue"/>
                <a:cs typeface="Helvetica Neue"/>
                <a:sym typeface="Helvetica Neue"/>
              </a:rPr>
              <a:t>Please put your answers in the chat</a:t>
            </a:r>
            <a:r>
              <a:rPr lang="en" sz="1000">
                <a:latin typeface="Helvetica Neue"/>
                <a:ea typeface="Helvetica Neue"/>
                <a:cs typeface="Helvetica Neue"/>
                <a:sym typeface="Helvetica Neue"/>
              </a:rPr>
              <a:t> </a:t>
            </a:r>
            <a:endParaRPr sz="1000">
              <a:latin typeface="Helvetica Neue"/>
              <a:ea typeface="Helvetica Neue"/>
              <a:cs typeface="Helvetica Neue"/>
              <a:sym typeface="Helvetica Neue"/>
            </a:endParaRPr>
          </a:p>
          <a:p>
            <a:pPr indent="0" lvl="0" marL="0" rtl="0" algn="ctr">
              <a:spcBef>
                <a:spcPts val="0"/>
              </a:spcBef>
              <a:spcAft>
                <a:spcPts val="0"/>
              </a:spcAft>
              <a:buNone/>
            </a:pPr>
            <a:r>
              <a:t/>
            </a:r>
            <a:endParaRPr i="1" sz="12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sp>
        <p:nvSpPr>
          <p:cNvPr id="244" name="Google Shape;244;p43"/>
          <p:cNvSpPr txBox="1"/>
          <p:nvPr/>
        </p:nvSpPr>
        <p:spPr>
          <a:xfrm>
            <a:off x="5080500" y="1760100"/>
            <a:ext cx="3267300" cy="3064500"/>
          </a:xfrm>
          <a:prstGeom prst="rect">
            <a:avLst/>
          </a:prstGeom>
          <a:noFill/>
          <a:ln>
            <a:noFill/>
          </a:ln>
        </p:spPr>
        <p:txBody>
          <a:bodyPr anchorCtr="0" anchor="t" bIns="91425" lIns="91425" spcFirstLastPara="1" rIns="91425" wrap="square" tIns="91425">
            <a:noAutofit/>
          </a:bodyPr>
          <a:lstStyle/>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When would you want to use a class?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What is the difference between a named class and an unnamed class?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317500" lvl="0" marL="457200" rtl="0" algn="l">
              <a:spcBef>
                <a:spcPts val="0"/>
              </a:spcBef>
              <a:spcAft>
                <a:spcPts val="0"/>
              </a:spcAft>
              <a:buSzPts val="1400"/>
              <a:buFont typeface="Helvetica Neue"/>
              <a:buChar char="●"/>
            </a:pPr>
            <a:r>
              <a:rPr lang="en">
                <a:highlight>
                  <a:srgbClr val="FFFFFF"/>
                </a:highlight>
                <a:latin typeface="Helvetica Neue"/>
                <a:ea typeface="Helvetica Neue"/>
                <a:cs typeface="Helvetica Neue"/>
                <a:sym typeface="Helvetica Neue"/>
              </a:rPr>
              <a:t>When would you want to use Class Expressions and Class Declarations?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a:p>
            <a:pPr indent="0" lvl="0" marL="0" rtl="0" algn="l">
              <a:spcBef>
                <a:spcPts val="0"/>
              </a:spcBef>
              <a:spcAft>
                <a:spcPts val="0"/>
              </a:spcAft>
              <a:buNone/>
            </a:pPr>
            <a:r>
              <a:t/>
            </a:r>
            <a:endParaRPr>
              <a:latin typeface="Helvetica Neue"/>
              <a:ea typeface="Helvetica Neue"/>
              <a:cs typeface="Helvetica Neue"/>
              <a:sym typeface="Helvetica Neue"/>
            </a:endParaRPr>
          </a:p>
          <a:p>
            <a:pPr indent="0" lvl="0" marL="0" rtl="0" algn="l">
              <a:spcBef>
                <a:spcPts val="0"/>
              </a:spcBef>
              <a:spcAft>
                <a:spcPts val="0"/>
              </a:spcAft>
              <a:buNone/>
            </a:pPr>
            <a:r>
              <a:t/>
            </a:r>
            <a:endParaRPr>
              <a:highlight>
                <a:srgbClr val="FFFFFF"/>
              </a:highlight>
              <a:latin typeface="Helvetica Neue"/>
              <a:ea typeface="Helvetica Neue"/>
              <a:cs typeface="Helvetica Neue"/>
              <a:sym typeface="Helvetica Neue"/>
            </a:endParaRPr>
          </a:p>
        </p:txBody>
      </p:sp>
      <p:pic>
        <p:nvPicPr>
          <p:cNvPr id="245" name="Google Shape;245;p43"/>
          <p:cNvPicPr preferRelativeResize="0"/>
          <p:nvPr/>
        </p:nvPicPr>
        <p:blipFill>
          <a:blip r:embed="rId4">
            <a:alphaModFix/>
          </a:blip>
          <a:stretch>
            <a:fillRect/>
          </a:stretch>
        </p:blipFill>
        <p:spPr>
          <a:xfrm>
            <a:off x="1053625" y="1615150"/>
            <a:ext cx="3676474" cy="2447398"/>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9" name="Shape 249"/>
        <p:cNvGrpSpPr/>
        <p:nvPr/>
      </p:nvGrpSpPr>
      <p:grpSpPr>
        <a:xfrm>
          <a:off x="0" y="0"/>
          <a:ext cx="0" cy="0"/>
          <a:chOff x="0" y="0"/>
          <a:chExt cx="0" cy="0"/>
        </a:xfrm>
      </p:grpSpPr>
      <p:sp>
        <p:nvSpPr>
          <p:cNvPr id="250" name="Google Shape;250;p44"/>
          <p:cNvSpPr/>
          <p:nvPr/>
        </p:nvSpPr>
        <p:spPr>
          <a:xfrm>
            <a:off x="398700" y="318894"/>
            <a:ext cx="8346600" cy="4505700"/>
          </a:xfrm>
          <a:prstGeom prst="rect">
            <a:avLst/>
          </a:prstGeom>
          <a:noFill/>
          <a:ln cap="flat" cmpd="sng" w="25400">
            <a:solidFill>
              <a:srgbClr val="2E91A3"/>
            </a:solidFill>
            <a:prstDash val="solid"/>
            <a:miter lim="400000"/>
            <a:headEnd len="sm" w="sm" type="none"/>
            <a:tailEnd len="sm" w="sm" type="none"/>
          </a:ln>
        </p:spPr>
        <p:txBody>
          <a:bodyPr anchorCtr="0" anchor="ctr" bIns="0" lIns="0" spcFirstLastPara="1" rIns="0" wrap="square" tIns="0">
            <a:noAutofit/>
          </a:bodyPr>
          <a:lstStyle/>
          <a:p>
            <a:pPr indent="0" lvl="0" marL="342900" rtl="0" algn="l">
              <a:lnSpc>
                <a:spcPct val="115000"/>
              </a:lnSpc>
              <a:spcBef>
                <a:spcPts val="0"/>
              </a:spcBef>
              <a:spcAft>
                <a:spcPts val="600"/>
              </a:spcAft>
              <a:buNone/>
            </a:pPr>
            <a:r>
              <a:t/>
            </a:r>
            <a:endParaRPr sz="1800">
              <a:solidFill>
                <a:schemeClr val="dk1"/>
              </a:solidFill>
              <a:latin typeface="Helvetica Neue"/>
              <a:ea typeface="Helvetica Neue"/>
              <a:cs typeface="Helvetica Neue"/>
              <a:sym typeface="Helvetica Neue"/>
            </a:endParaRPr>
          </a:p>
        </p:txBody>
      </p:sp>
      <p:grpSp>
        <p:nvGrpSpPr>
          <p:cNvPr id="251" name="Google Shape;251;p44"/>
          <p:cNvGrpSpPr/>
          <p:nvPr/>
        </p:nvGrpSpPr>
        <p:grpSpPr>
          <a:xfrm>
            <a:off x="7986504" y="318902"/>
            <a:ext cx="758793" cy="758796"/>
            <a:chOff x="-14515575" y="-4498387"/>
            <a:chExt cx="3960300" cy="3960313"/>
          </a:xfrm>
        </p:grpSpPr>
        <p:sp>
          <p:nvSpPr>
            <p:cNvPr id="252" name="Google Shape;252;p44"/>
            <p:cNvSpPr/>
            <p:nvPr/>
          </p:nvSpPr>
          <p:spPr>
            <a:xfrm>
              <a:off x="-14515575" y="-4498387"/>
              <a:ext cx="3960300" cy="3960300"/>
            </a:xfrm>
            <a:prstGeom prst="rect">
              <a:avLst/>
            </a:prstGeom>
            <a:solidFill>
              <a:srgbClr val="FFFFFF"/>
            </a:solidFill>
            <a:ln cap="flat" cmpd="sng" w="9525">
              <a:solidFill>
                <a:schemeClr val="dk2"/>
              </a:solidFill>
              <a:prstDash val="solid"/>
              <a:round/>
              <a:headEnd len="sm" w="sm" type="none"/>
              <a:tailEnd len="sm" w="sm" type="none"/>
            </a:ln>
          </p:spPr>
          <p:txBody>
            <a:bodyPr anchorCtr="0" anchor="ctr" bIns="34275" lIns="34275" spcFirstLastPara="1" rIns="34275" wrap="square" tIns="34275">
              <a:noAutofit/>
            </a:bodyPr>
            <a:lstStyle/>
            <a:p>
              <a:pPr indent="0" lvl="0" marL="0" rtl="0" algn="l">
                <a:spcBef>
                  <a:spcPts val="0"/>
                </a:spcBef>
                <a:spcAft>
                  <a:spcPts val="0"/>
                </a:spcAft>
                <a:buNone/>
              </a:pPr>
              <a:r>
                <a:t/>
              </a:r>
              <a:endParaRPr/>
            </a:p>
          </p:txBody>
        </p:sp>
        <p:pic>
          <p:nvPicPr>
            <p:cNvPr id="253" name="Google Shape;253;p44"/>
            <p:cNvPicPr preferRelativeResize="0"/>
            <p:nvPr/>
          </p:nvPicPr>
          <p:blipFill>
            <a:blip r:embed="rId3">
              <a:alphaModFix/>
            </a:blip>
            <a:stretch>
              <a:fillRect/>
            </a:stretch>
          </p:blipFill>
          <p:spPr>
            <a:xfrm>
              <a:off x="-14515575" y="-4498375"/>
              <a:ext cx="3960300" cy="3960300"/>
            </a:xfrm>
            <a:prstGeom prst="rect">
              <a:avLst/>
            </a:prstGeom>
            <a:noFill/>
            <a:ln>
              <a:noFill/>
            </a:ln>
          </p:spPr>
        </p:pic>
      </p:grpSp>
      <p:sp>
        <p:nvSpPr>
          <p:cNvPr id="254" name="Google Shape;254;p44"/>
          <p:cNvSpPr txBox="1"/>
          <p:nvPr/>
        </p:nvSpPr>
        <p:spPr>
          <a:xfrm>
            <a:off x="720225" y="578975"/>
            <a:ext cx="7094700" cy="2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Helvetica Neue"/>
                <a:ea typeface="Helvetica Neue"/>
                <a:cs typeface="Helvetica Neue"/>
                <a:sym typeface="Helvetica Neue"/>
              </a:rPr>
              <a:t>Inheritance </a:t>
            </a:r>
            <a:r>
              <a:rPr b="1" lang="en" sz="3000">
                <a:latin typeface="Helvetica Neue"/>
                <a:ea typeface="Helvetica Neue"/>
                <a:cs typeface="Helvetica Neue"/>
                <a:sym typeface="Helvetica Neue"/>
              </a:rPr>
              <a:t> </a:t>
            </a:r>
            <a:endParaRPr b="1" i="1" sz="3000">
              <a:latin typeface="Helvetica Neue"/>
              <a:ea typeface="Helvetica Neue"/>
              <a:cs typeface="Helvetica Neue"/>
              <a:sym typeface="Helvetica Neue"/>
            </a:endParaRPr>
          </a:p>
          <a:p>
            <a:pPr indent="0" lvl="0" marL="0" rtl="0" algn="l">
              <a:spcBef>
                <a:spcPts val="0"/>
              </a:spcBef>
              <a:spcAft>
                <a:spcPts val="0"/>
              </a:spcAft>
              <a:buNone/>
            </a:pPr>
            <a:r>
              <a:t/>
            </a:r>
            <a:endParaRPr b="1" sz="1200">
              <a:latin typeface="Helvetica Neue"/>
              <a:ea typeface="Helvetica Neue"/>
              <a:cs typeface="Helvetica Neue"/>
              <a:sym typeface="Helvetica Neue"/>
            </a:endParaRPr>
          </a:p>
        </p:txBody>
      </p:sp>
      <p:pic>
        <p:nvPicPr>
          <p:cNvPr id="255" name="Google Shape;255;p44"/>
          <p:cNvPicPr preferRelativeResize="0"/>
          <p:nvPr/>
        </p:nvPicPr>
        <p:blipFill>
          <a:blip r:embed="rId4">
            <a:alphaModFix/>
          </a:blip>
          <a:stretch>
            <a:fillRect/>
          </a:stretch>
        </p:blipFill>
        <p:spPr>
          <a:xfrm>
            <a:off x="1389500" y="1403875"/>
            <a:ext cx="6365000" cy="2763550"/>
          </a:xfrm>
          <a:prstGeom prst="rect">
            <a:avLst/>
          </a:prstGeom>
          <a:noFill/>
          <a:ln cap="flat" cmpd="sng" w="25400">
            <a:solidFill>
              <a:srgbClr val="2E91A3"/>
            </a:solidFill>
            <a:prstDash val="solid"/>
            <a:miter lim="8000"/>
            <a:headEnd len="sm" w="sm" type="none"/>
            <a:tailEnd len="sm" w="sm" type="none"/>
          </a:ln>
        </p:spPr>
      </p:pic>
    </p:spTree>
  </p:cSld>
  <p:clrMapOvr>
    <a:masterClrMapping/>
  </p:clrMapOvr>
</p:sld>
</file>

<file path=ppt/theme/theme1.xml><?xml version="1.0" encoding="utf-8"?>
<a:theme xmlns:a="http://schemas.openxmlformats.org/drawingml/2006/main" xmlns:r="http://schemas.openxmlformats.org/officeDocument/2006/relationships" name="2_Custom Design">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hite">
  <a:themeElements>
    <a:clrScheme name="White">
      <a:dk1>
        <a:srgbClr val="000000"/>
      </a:dk1>
      <a:lt1>
        <a:srgbClr val="FFFFFF"/>
      </a:lt1>
      <a:dk2>
        <a:srgbClr val="5E5E5E"/>
      </a:dk2>
      <a:lt2>
        <a:srgbClr val="D5D5D5"/>
      </a:lt2>
      <a:accent1>
        <a:srgbClr val="00A2FF"/>
      </a:accent1>
      <a:accent2>
        <a:srgbClr val="16E7CF"/>
      </a:accent2>
      <a:accent3>
        <a:srgbClr val="61D836"/>
      </a:accent3>
      <a:accent4>
        <a:srgbClr val="FAE232"/>
      </a:accent4>
      <a:accent5>
        <a:srgbClr val="FF644E"/>
      </a:accent5>
      <a:accent6>
        <a:srgbClr val="EF5FA7"/>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